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711" r:id="rId5"/>
    <p:sldMasterId id="2147483746" r:id="rId6"/>
  </p:sldMasterIdLst>
  <p:notesMasterIdLst>
    <p:notesMasterId r:id="rId28"/>
  </p:notesMasterIdLst>
  <p:sldIdLst>
    <p:sldId id="8739" r:id="rId7"/>
    <p:sldId id="8767" r:id="rId8"/>
    <p:sldId id="8766" r:id="rId9"/>
    <p:sldId id="8769" r:id="rId10"/>
    <p:sldId id="8745" r:id="rId11"/>
    <p:sldId id="8748" r:id="rId12"/>
    <p:sldId id="8772" r:id="rId13"/>
    <p:sldId id="8753" r:id="rId14"/>
    <p:sldId id="8749" r:id="rId15"/>
    <p:sldId id="9721" r:id="rId16"/>
    <p:sldId id="9678" r:id="rId17"/>
    <p:sldId id="9710" r:id="rId18"/>
    <p:sldId id="9737" r:id="rId19"/>
    <p:sldId id="9739" r:id="rId20"/>
    <p:sldId id="9760" r:id="rId21"/>
    <p:sldId id="9740" r:id="rId22"/>
    <p:sldId id="9741" r:id="rId23"/>
    <p:sldId id="9748" r:id="rId24"/>
    <p:sldId id="9755" r:id="rId25"/>
    <p:sldId id="9756" r:id="rId26"/>
    <p:sldId id="8774"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988DCE3-CAB4-4403-9824-28110EE5DA0B}">
          <p14:sldIdLst>
            <p14:sldId id="8739"/>
            <p14:sldId id="8767"/>
            <p14:sldId id="8766"/>
            <p14:sldId id="8769"/>
            <p14:sldId id="8745"/>
            <p14:sldId id="8748"/>
            <p14:sldId id="8772"/>
            <p14:sldId id="8753"/>
            <p14:sldId id="8749"/>
            <p14:sldId id="9721"/>
            <p14:sldId id="9678"/>
            <p14:sldId id="9710"/>
            <p14:sldId id="9737"/>
            <p14:sldId id="9739"/>
            <p14:sldId id="9760"/>
            <p14:sldId id="9740"/>
            <p14:sldId id="9741"/>
            <p14:sldId id="9748"/>
            <p14:sldId id="9755"/>
            <p14:sldId id="9756"/>
            <p14:sldId id="87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2F2"/>
    <a:srgbClr val="3D9378"/>
    <a:srgbClr val="2AA677"/>
    <a:srgbClr val="705A94"/>
    <a:srgbClr val="CC3300"/>
    <a:srgbClr val="69AD59"/>
    <a:srgbClr val="EAEEF2"/>
    <a:srgbClr val="5E96A8"/>
    <a:srgbClr val="F7F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7B734-CDDD-4AAF-97E0-17A486FF4A2C}" v="33" dt="2021-11-18T12:09:31.78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89670" autoAdjust="0"/>
  </p:normalViewPr>
  <p:slideViewPr>
    <p:cSldViewPr snapToGrid="0" snapToObjects="1" showGuides="1">
      <p:cViewPr varScale="1">
        <p:scale>
          <a:sx n="99" d="100"/>
          <a:sy n="99" d="100"/>
        </p:scale>
        <p:origin x="663"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quist Anna" userId="ae5e69d3-7e11-47a0-a000-7a6cc179ec43" providerId="ADAL" clId="{24E7B734-CDDD-4AAF-97E0-17A486FF4A2C}"/>
    <pc:docChg chg="undo custSel addSld delSld modSld sldOrd modSection">
      <pc:chgData name="Gillquist Anna" userId="ae5e69d3-7e11-47a0-a000-7a6cc179ec43" providerId="ADAL" clId="{24E7B734-CDDD-4AAF-97E0-17A486FF4A2C}" dt="2021-11-18T12:09:31.814" v="483" actId="3626"/>
      <pc:docMkLst>
        <pc:docMk/>
      </pc:docMkLst>
      <pc:sldChg chg="addSp modSp mod">
        <pc:chgData name="Gillquist Anna" userId="ae5e69d3-7e11-47a0-a000-7a6cc179ec43" providerId="ADAL" clId="{24E7B734-CDDD-4AAF-97E0-17A486FF4A2C}" dt="2021-11-18T11:59:00.403" v="364" actId="1076"/>
        <pc:sldMkLst>
          <pc:docMk/>
          <pc:sldMk cId="3811222207" sldId="8739"/>
        </pc:sldMkLst>
        <pc:spChg chg="mod">
          <ac:chgData name="Gillquist Anna" userId="ae5e69d3-7e11-47a0-a000-7a6cc179ec43" providerId="ADAL" clId="{24E7B734-CDDD-4AAF-97E0-17A486FF4A2C}" dt="2021-11-18T11:33:27.688" v="16" actId="1076"/>
          <ac:spMkLst>
            <pc:docMk/>
            <pc:sldMk cId="3811222207" sldId="8739"/>
            <ac:spMk id="9" creationId="{5A16868C-C779-4538-8692-23E11535FAB0}"/>
          </ac:spMkLst>
        </pc:spChg>
        <pc:spChg chg="mod">
          <ac:chgData name="Gillquist Anna" userId="ae5e69d3-7e11-47a0-a000-7a6cc179ec43" providerId="ADAL" clId="{24E7B734-CDDD-4AAF-97E0-17A486FF4A2C}" dt="2021-11-18T11:59:00.403" v="364" actId="1076"/>
          <ac:spMkLst>
            <pc:docMk/>
            <pc:sldMk cId="3811222207" sldId="8739"/>
            <ac:spMk id="11" creationId="{D8EB4C64-B3F6-45DD-8964-113FC7FA2276}"/>
          </ac:spMkLst>
        </pc:spChg>
        <pc:spChg chg="mod">
          <ac:chgData name="Gillquist Anna" userId="ae5e69d3-7e11-47a0-a000-7a6cc179ec43" providerId="ADAL" clId="{24E7B734-CDDD-4AAF-97E0-17A486FF4A2C}" dt="2021-11-18T11:33:41.766" v="60" actId="1038"/>
          <ac:spMkLst>
            <pc:docMk/>
            <pc:sldMk cId="3811222207" sldId="8739"/>
            <ac:spMk id="13" creationId="{9EE61675-FB5A-4F84-BBD5-FC8024E4B082}"/>
          </ac:spMkLst>
        </pc:spChg>
        <pc:grpChg chg="mod">
          <ac:chgData name="Gillquist Anna" userId="ae5e69d3-7e11-47a0-a000-7a6cc179ec43" providerId="ADAL" clId="{24E7B734-CDDD-4AAF-97E0-17A486FF4A2C}" dt="2021-11-18T11:33:41.766" v="60" actId="1038"/>
          <ac:grpSpMkLst>
            <pc:docMk/>
            <pc:sldMk cId="3811222207" sldId="8739"/>
            <ac:grpSpMk id="6" creationId="{EE7F0B73-3126-430B-A569-6A9206CE5887}"/>
          </ac:grpSpMkLst>
        </pc:grpChg>
        <pc:grpChg chg="add mod">
          <ac:chgData name="Gillquist Anna" userId="ae5e69d3-7e11-47a0-a000-7a6cc179ec43" providerId="ADAL" clId="{24E7B734-CDDD-4AAF-97E0-17A486FF4A2C}" dt="2021-11-18T11:59:00.403" v="364" actId="1076"/>
          <ac:grpSpMkLst>
            <pc:docMk/>
            <pc:sldMk cId="3811222207" sldId="8739"/>
            <ac:grpSpMk id="7" creationId="{D9A47D52-F92F-4986-9920-6570E1A968FD}"/>
          </ac:grpSpMkLst>
        </pc:grpChg>
        <pc:picChg chg="mod">
          <ac:chgData name="Gillquist Anna" userId="ae5e69d3-7e11-47a0-a000-7a6cc179ec43" providerId="ADAL" clId="{24E7B734-CDDD-4AAF-97E0-17A486FF4A2C}" dt="2021-11-18T11:59:00.403" v="364" actId="1076"/>
          <ac:picMkLst>
            <pc:docMk/>
            <pc:sldMk cId="3811222207" sldId="8739"/>
            <ac:picMk id="8" creationId="{9ADD2762-B5EB-4D23-9C39-7D0DB9D89531}"/>
          </ac:picMkLst>
        </pc:picChg>
      </pc:sldChg>
      <pc:sldChg chg="addSp delSp modSp mod">
        <pc:chgData name="Gillquist Anna" userId="ae5e69d3-7e11-47a0-a000-7a6cc179ec43" providerId="ADAL" clId="{24E7B734-CDDD-4AAF-97E0-17A486FF4A2C}" dt="2021-11-18T12:01:24.272" v="401" actId="27636"/>
        <pc:sldMkLst>
          <pc:docMk/>
          <pc:sldMk cId="2499320863" sldId="8753"/>
        </pc:sldMkLst>
        <pc:spChg chg="add del mod">
          <ac:chgData name="Gillquist Anna" userId="ae5e69d3-7e11-47a0-a000-7a6cc179ec43" providerId="ADAL" clId="{24E7B734-CDDD-4AAF-97E0-17A486FF4A2C}" dt="2021-11-18T11:46:45.636" v="301" actId="478"/>
          <ac:spMkLst>
            <pc:docMk/>
            <pc:sldMk cId="2499320863" sldId="8753"/>
            <ac:spMk id="3" creationId="{28659948-4D72-4CA7-9613-E835CC2923EE}"/>
          </ac:spMkLst>
        </pc:spChg>
        <pc:spChg chg="del">
          <ac:chgData name="Gillquist Anna" userId="ae5e69d3-7e11-47a0-a000-7a6cc179ec43" providerId="ADAL" clId="{24E7B734-CDDD-4AAF-97E0-17A486FF4A2C}" dt="2021-11-18T11:46:41.443" v="300" actId="478"/>
          <ac:spMkLst>
            <pc:docMk/>
            <pc:sldMk cId="2499320863" sldId="8753"/>
            <ac:spMk id="8" creationId="{1F8DBE9D-D272-4DFB-9482-C30F46266EA6}"/>
          </ac:spMkLst>
        </pc:spChg>
        <pc:spChg chg="mod">
          <ac:chgData name="Gillquist Anna" userId="ae5e69d3-7e11-47a0-a000-7a6cc179ec43" providerId="ADAL" clId="{24E7B734-CDDD-4AAF-97E0-17A486FF4A2C}" dt="2021-11-18T12:01:24.272" v="401" actId="27636"/>
          <ac:spMkLst>
            <pc:docMk/>
            <pc:sldMk cId="2499320863" sldId="8753"/>
            <ac:spMk id="10" creationId="{FB358C76-80C0-4998-9897-BDA59003DD38}"/>
          </ac:spMkLst>
        </pc:spChg>
      </pc:sldChg>
      <pc:sldChg chg="del">
        <pc:chgData name="Gillquist Anna" userId="ae5e69d3-7e11-47a0-a000-7a6cc179ec43" providerId="ADAL" clId="{24E7B734-CDDD-4AAF-97E0-17A486FF4A2C}" dt="2021-11-18T11:31:41.123" v="0" actId="47"/>
        <pc:sldMkLst>
          <pc:docMk/>
          <pc:sldMk cId="1631085792" sldId="8755"/>
        </pc:sldMkLst>
      </pc:sldChg>
      <pc:sldChg chg="del">
        <pc:chgData name="Gillquist Anna" userId="ae5e69d3-7e11-47a0-a000-7a6cc179ec43" providerId="ADAL" clId="{24E7B734-CDDD-4AAF-97E0-17A486FF4A2C}" dt="2021-11-18T11:40:34.286" v="242" actId="47"/>
        <pc:sldMkLst>
          <pc:docMk/>
          <pc:sldMk cId="1295243560" sldId="8759"/>
        </pc:sldMkLst>
      </pc:sldChg>
      <pc:sldChg chg="del">
        <pc:chgData name="Gillquist Anna" userId="ae5e69d3-7e11-47a0-a000-7a6cc179ec43" providerId="ADAL" clId="{24E7B734-CDDD-4AAF-97E0-17A486FF4A2C}" dt="2021-11-18T11:40:48.765" v="244" actId="47"/>
        <pc:sldMkLst>
          <pc:docMk/>
          <pc:sldMk cId="9996501" sldId="8760"/>
        </pc:sldMkLst>
      </pc:sldChg>
      <pc:sldChg chg="del">
        <pc:chgData name="Gillquist Anna" userId="ae5e69d3-7e11-47a0-a000-7a6cc179ec43" providerId="ADAL" clId="{24E7B734-CDDD-4AAF-97E0-17A486FF4A2C}" dt="2021-11-18T11:40:51.129" v="245" actId="47"/>
        <pc:sldMkLst>
          <pc:docMk/>
          <pc:sldMk cId="80433608" sldId="8761"/>
        </pc:sldMkLst>
      </pc:sldChg>
      <pc:sldChg chg="modSp mod">
        <pc:chgData name="Gillquist Anna" userId="ae5e69d3-7e11-47a0-a000-7a6cc179ec43" providerId="ADAL" clId="{24E7B734-CDDD-4AAF-97E0-17A486FF4A2C}" dt="2021-11-18T12:00:25.035" v="379" actId="404"/>
        <pc:sldMkLst>
          <pc:docMk/>
          <pc:sldMk cId="3859944653" sldId="8766"/>
        </pc:sldMkLst>
        <pc:spChg chg="mod">
          <ac:chgData name="Gillquist Anna" userId="ae5e69d3-7e11-47a0-a000-7a6cc179ec43" providerId="ADAL" clId="{24E7B734-CDDD-4AAF-97E0-17A486FF4A2C}" dt="2021-11-18T12:00:25.035" v="379" actId="404"/>
          <ac:spMkLst>
            <pc:docMk/>
            <pc:sldMk cId="3859944653" sldId="8766"/>
            <ac:spMk id="7" creationId="{ABDCBA5B-C83D-4E7D-9075-FC77E388F9EB}"/>
          </ac:spMkLst>
        </pc:spChg>
        <pc:spChg chg="mod">
          <ac:chgData name="Gillquist Anna" userId="ae5e69d3-7e11-47a0-a000-7a6cc179ec43" providerId="ADAL" clId="{24E7B734-CDDD-4AAF-97E0-17A486FF4A2C}" dt="2021-11-18T11:39:20.880" v="239" actId="1076"/>
          <ac:spMkLst>
            <pc:docMk/>
            <pc:sldMk cId="3859944653" sldId="8766"/>
            <ac:spMk id="10" creationId="{D87F8262-EB05-4251-8A12-7E213DAAF955}"/>
          </ac:spMkLst>
        </pc:spChg>
      </pc:sldChg>
      <pc:sldChg chg="modSp mod">
        <pc:chgData name="Gillquist Anna" userId="ae5e69d3-7e11-47a0-a000-7a6cc179ec43" providerId="ADAL" clId="{24E7B734-CDDD-4AAF-97E0-17A486FF4A2C}" dt="2021-11-18T11:59:58.197" v="376" actId="404"/>
        <pc:sldMkLst>
          <pc:docMk/>
          <pc:sldMk cId="67585932" sldId="8767"/>
        </pc:sldMkLst>
        <pc:spChg chg="mod">
          <ac:chgData name="Gillquist Anna" userId="ae5e69d3-7e11-47a0-a000-7a6cc179ec43" providerId="ADAL" clId="{24E7B734-CDDD-4AAF-97E0-17A486FF4A2C}" dt="2021-11-18T11:38:28.335" v="217" actId="1076"/>
          <ac:spMkLst>
            <pc:docMk/>
            <pc:sldMk cId="67585932" sldId="8767"/>
            <ac:spMk id="5" creationId="{9BD578A8-250E-453D-A0FE-10461151E57B}"/>
          </ac:spMkLst>
        </pc:spChg>
        <pc:spChg chg="mod">
          <ac:chgData name="Gillquist Anna" userId="ae5e69d3-7e11-47a0-a000-7a6cc179ec43" providerId="ADAL" clId="{24E7B734-CDDD-4AAF-97E0-17A486FF4A2C}" dt="2021-11-18T11:59:58.197" v="376" actId="404"/>
          <ac:spMkLst>
            <pc:docMk/>
            <pc:sldMk cId="67585932" sldId="8767"/>
            <ac:spMk id="7" creationId="{ABDCBA5B-C83D-4E7D-9075-FC77E388F9EB}"/>
          </ac:spMkLst>
        </pc:spChg>
        <pc:picChg chg="mod">
          <ac:chgData name="Gillquist Anna" userId="ae5e69d3-7e11-47a0-a000-7a6cc179ec43" providerId="ADAL" clId="{24E7B734-CDDD-4AAF-97E0-17A486FF4A2C}" dt="2021-11-18T11:36:15.970" v="126" actId="1076"/>
          <ac:picMkLst>
            <pc:docMk/>
            <pc:sldMk cId="67585932" sldId="8767"/>
            <ac:picMk id="9" creationId="{3DB2F2C7-2946-459C-B08F-C2752FCDCC21}"/>
          </ac:picMkLst>
        </pc:picChg>
      </pc:sldChg>
      <pc:sldChg chg="addSp delSp modSp mod">
        <pc:chgData name="Gillquist Anna" userId="ae5e69d3-7e11-47a0-a000-7a6cc179ec43" providerId="ADAL" clId="{24E7B734-CDDD-4AAF-97E0-17A486FF4A2C}" dt="2021-11-18T11:43:28.349" v="297" actId="1035"/>
        <pc:sldMkLst>
          <pc:docMk/>
          <pc:sldMk cId="180438245" sldId="8769"/>
        </pc:sldMkLst>
        <pc:spChg chg="mod">
          <ac:chgData name="Gillquist Anna" userId="ae5e69d3-7e11-47a0-a000-7a6cc179ec43" providerId="ADAL" clId="{24E7B734-CDDD-4AAF-97E0-17A486FF4A2C}" dt="2021-11-18T11:43:28.349" v="297" actId="1035"/>
          <ac:spMkLst>
            <pc:docMk/>
            <pc:sldMk cId="180438245" sldId="8769"/>
            <ac:spMk id="2" creationId="{8B6EC0D1-6C58-4DE5-BB07-CB9D7317AB6D}"/>
          </ac:spMkLst>
        </pc:spChg>
        <pc:spChg chg="mod">
          <ac:chgData name="Gillquist Anna" userId="ae5e69d3-7e11-47a0-a000-7a6cc179ec43" providerId="ADAL" clId="{24E7B734-CDDD-4AAF-97E0-17A486FF4A2C}" dt="2021-11-18T11:43:09.879" v="287" actId="1076"/>
          <ac:spMkLst>
            <pc:docMk/>
            <pc:sldMk cId="180438245" sldId="8769"/>
            <ac:spMk id="19" creationId="{3D01F23A-B6E4-4444-B6E7-AAFA23F3D1C6}"/>
          </ac:spMkLst>
        </pc:spChg>
        <pc:spChg chg="mod">
          <ac:chgData name="Gillquist Anna" userId="ae5e69d3-7e11-47a0-a000-7a6cc179ec43" providerId="ADAL" clId="{24E7B734-CDDD-4AAF-97E0-17A486FF4A2C}" dt="2021-11-18T11:41:56.310" v="248"/>
          <ac:spMkLst>
            <pc:docMk/>
            <pc:sldMk cId="180438245" sldId="8769"/>
            <ac:spMk id="29" creationId="{AE1EA32B-3815-4287-9A33-1FBE7E571159}"/>
          </ac:spMkLst>
        </pc:spChg>
        <pc:spChg chg="del mod topLvl">
          <ac:chgData name="Gillquist Anna" userId="ae5e69d3-7e11-47a0-a000-7a6cc179ec43" providerId="ADAL" clId="{24E7B734-CDDD-4AAF-97E0-17A486FF4A2C}" dt="2021-11-18T11:42:06.330" v="251" actId="478"/>
          <ac:spMkLst>
            <pc:docMk/>
            <pc:sldMk cId="180438245" sldId="8769"/>
            <ac:spMk id="34" creationId="{1F320E15-5BA4-4D5B-9119-4B27B400E6F6}"/>
          </ac:spMkLst>
        </pc:spChg>
        <pc:spChg chg="add mod">
          <ac:chgData name="Gillquist Anna" userId="ae5e69d3-7e11-47a0-a000-7a6cc179ec43" providerId="ADAL" clId="{24E7B734-CDDD-4AAF-97E0-17A486FF4A2C}" dt="2021-11-18T11:42:55.636" v="286" actId="1076"/>
          <ac:spMkLst>
            <pc:docMk/>
            <pc:sldMk cId="180438245" sldId="8769"/>
            <ac:spMk id="35" creationId="{650407D5-50CA-4406-BD61-24A9D2A2CF28}"/>
          </ac:spMkLst>
        </pc:spChg>
        <pc:grpChg chg="add del mod">
          <ac:chgData name="Gillquist Anna" userId="ae5e69d3-7e11-47a0-a000-7a6cc179ec43" providerId="ADAL" clId="{24E7B734-CDDD-4AAF-97E0-17A486FF4A2C}" dt="2021-11-18T11:41:58.792" v="249" actId="478"/>
          <ac:grpSpMkLst>
            <pc:docMk/>
            <pc:sldMk cId="180438245" sldId="8769"/>
            <ac:grpSpMk id="27" creationId="{F12DFD8D-96BF-4860-A4DC-05D7B7960BB5}"/>
          </ac:grpSpMkLst>
        </pc:grpChg>
        <pc:grpChg chg="add del mod">
          <ac:chgData name="Gillquist Anna" userId="ae5e69d3-7e11-47a0-a000-7a6cc179ec43" providerId="ADAL" clId="{24E7B734-CDDD-4AAF-97E0-17A486FF4A2C}" dt="2021-11-18T11:42:06.330" v="251" actId="478"/>
          <ac:grpSpMkLst>
            <pc:docMk/>
            <pc:sldMk cId="180438245" sldId="8769"/>
            <ac:grpSpMk id="32" creationId="{79AA39C0-B60D-45E0-B449-718A6A8CD7E0}"/>
          </ac:grpSpMkLst>
        </pc:grpChg>
        <pc:picChg chg="mod">
          <ac:chgData name="Gillquist Anna" userId="ae5e69d3-7e11-47a0-a000-7a6cc179ec43" providerId="ADAL" clId="{24E7B734-CDDD-4AAF-97E0-17A486FF4A2C}" dt="2021-11-18T11:41:56.310" v="248"/>
          <ac:picMkLst>
            <pc:docMk/>
            <pc:sldMk cId="180438245" sldId="8769"/>
            <ac:picMk id="28" creationId="{B3267BCF-D085-4A6D-B9F6-7F557F2394C5}"/>
          </ac:picMkLst>
        </pc:picChg>
        <pc:picChg chg="del mod topLvl">
          <ac:chgData name="Gillquist Anna" userId="ae5e69d3-7e11-47a0-a000-7a6cc179ec43" providerId="ADAL" clId="{24E7B734-CDDD-4AAF-97E0-17A486FF4A2C}" dt="2021-11-18T11:42:08.240" v="252" actId="478"/>
          <ac:picMkLst>
            <pc:docMk/>
            <pc:sldMk cId="180438245" sldId="8769"/>
            <ac:picMk id="33" creationId="{EAA17206-A72A-4478-9DC0-8F6A4DE5D59F}"/>
          </ac:picMkLst>
        </pc:picChg>
        <pc:cxnChg chg="mod">
          <ac:chgData name="Gillquist Anna" userId="ae5e69d3-7e11-47a0-a000-7a6cc179ec43" providerId="ADAL" clId="{24E7B734-CDDD-4AAF-97E0-17A486FF4A2C}" dt="2021-11-18T11:43:14.012" v="288" actId="14100"/>
          <ac:cxnSpMkLst>
            <pc:docMk/>
            <pc:sldMk cId="180438245" sldId="8769"/>
            <ac:cxnSpMk id="4" creationId="{D750586B-E740-44EB-A1DB-8C1F3CB40332}"/>
          </ac:cxnSpMkLst>
        </pc:cxnChg>
        <pc:cxnChg chg="mod">
          <ac:chgData name="Gillquist Anna" userId="ae5e69d3-7e11-47a0-a000-7a6cc179ec43" providerId="ADAL" clId="{24E7B734-CDDD-4AAF-97E0-17A486FF4A2C}" dt="2021-11-18T11:43:18.158" v="289" actId="14100"/>
          <ac:cxnSpMkLst>
            <pc:docMk/>
            <pc:sldMk cId="180438245" sldId="8769"/>
            <ac:cxnSpMk id="23" creationId="{7E891254-3D82-422D-8945-3E8685E50AAE}"/>
          </ac:cxnSpMkLst>
        </pc:cxnChg>
        <pc:cxnChg chg="mod">
          <ac:chgData name="Gillquist Anna" userId="ae5e69d3-7e11-47a0-a000-7a6cc179ec43" providerId="ADAL" clId="{24E7B734-CDDD-4AAF-97E0-17A486FF4A2C}" dt="2021-11-18T11:43:09.879" v="287" actId="1076"/>
          <ac:cxnSpMkLst>
            <pc:docMk/>
            <pc:sldMk cId="180438245" sldId="8769"/>
            <ac:cxnSpMk id="24" creationId="{567E9222-EB48-44EF-8709-2CB4CBA1BFFB}"/>
          </ac:cxnSpMkLst>
        </pc:cxnChg>
        <pc:cxnChg chg="mod">
          <ac:chgData name="Gillquist Anna" userId="ae5e69d3-7e11-47a0-a000-7a6cc179ec43" providerId="ADAL" clId="{24E7B734-CDDD-4AAF-97E0-17A486FF4A2C}" dt="2021-11-18T11:43:09.879" v="287" actId="1076"/>
          <ac:cxnSpMkLst>
            <pc:docMk/>
            <pc:sldMk cId="180438245" sldId="8769"/>
            <ac:cxnSpMk id="31" creationId="{7C72C348-EE0E-49CF-BF63-63C1AF00CF68}"/>
          </ac:cxnSpMkLst>
        </pc:cxnChg>
      </pc:sldChg>
      <pc:sldChg chg="addSp delSp modSp del mod">
        <pc:chgData name="Gillquist Anna" userId="ae5e69d3-7e11-47a0-a000-7a6cc179ec43" providerId="ADAL" clId="{24E7B734-CDDD-4AAF-97E0-17A486FF4A2C}" dt="2021-11-18T11:58:49.345" v="361" actId="47"/>
        <pc:sldMkLst>
          <pc:docMk/>
          <pc:sldMk cId="2158693555" sldId="8770"/>
        </pc:sldMkLst>
        <pc:spChg chg="add del mod">
          <ac:chgData name="Gillquist Anna" userId="ae5e69d3-7e11-47a0-a000-7a6cc179ec43" providerId="ADAL" clId="{24E7B734-CDDD-4AAF-97E0-17A486FF4A2C}" dt="2021-11-18T11:31:58.549" v="3" actId="478"/>
          <ac:spMkLst>
            <pc:docMk/>
            <pc:sldMk cId="2158693555" sldId="8770"/>
            <ac:spMk id="3" creationId="{94EF2B70-88A3-4EF7-A169-FAAABC4A783B}"/>
          </ac:spMkLst>
        </pc:spChg>
        <pc:spChg chg="del">
          <ac:chgData name="Gillquist Anna" userId="ae5e69d3-7e11-47a0-a000-7a6cc179ec43" providerId="ADAL" clId="{24E7B734-CDDD-4AAF-97E0-17A486FF4A2C}" dt="2021-11-18T11:31:54.120" v="2" actId="478"/>
          <ac:spMkLst>
            <pc:docMk/>
            <pc:sldMk cId="2158693555" sldId="8770"/>
            <ac:spMk id="4" creationId="{E2EEA27C-2EDF-46D5-A4DC-60F991A18E49}"/>
          </ac:spMkLst>
        </pc:spChg>
        <pc:spChg chg="mod">
          <ac:chgData name="Gillquist Anna" userId="ae5e69d3-7e11-47a0-a000-7a6cc179ec43" providerId="ADAL" clId="{24E7B734-CDDD-4AAF-97E0-17A486FF4A2C}" dt="2021-11-18T11:32:07.221" v="5" actId="1076"/>
          <ac:spMkLst>
            <pc:docMk/>
            <pc:sldMk cId="2158693555" sldId="8770"/>
            <ac:spMk id="5" creationId="{8AFB8C89-CE0A-4FAD-97A1-9BC2BFE3F343}"/>
          </ac:spMkLst>
        </pc:spChg>
        <pc:spChg chg="mod">
          <ac:chgData name="Gillquist Anna" userId="ae5e69d3-7e11-47a0-a000-7a6cc179ec43" providerId="ADAL" clId="{24E7B734-CDDD-4AAF-97E0-17A486FF4A2C}" dt="2021-11-18T11:58:40.874" v="360" actId="1076"/>
          <ac:spMkLst>
            <pc:docMk/>
            <pc:sldMk cId="2158693555" sldId="8770"/>
            <ac:spMk id="8" creationId="{5FD0ABFB-D2DC-4B9C-A63D-1F0D26063B67}"/>
          </ac:spMkLst>
        </pc:spChg>
        <pc:grpChg chg="mod">
          <ac:chgData name="Gillquist Anna" userId="ae5e69d3-7e11-47a0-a000-7a6cc179ec43" providerId="ADAL" clId="{24E7B734-CDDD-4AAF-97E0-17A486FF4A2C}" dt="2021-11-18T11:58:40.874" v="360" actId="1076"/>
          <ac:grpSpMkLst>
            <pc:docMk/>
            <pc:sldMk cId="2158693555" sldId="8770"/>
            <ac:grpSpMk id="6" creationId="{C17F36D6-CA0C-40B9-B96B-1F27158C81B4}"/>
          </ac:grpSpMkLst>
        </pc:grpChg>
        <pc:picChg chg="mod">
          <ac:chgData name="Gillquist Anna" userId="ae5e69d3-7e11-47a0-a000-7a6cc179ec43" providerId="ADAL" clId="{24E7B734-CDDD-4AAF-97E0-17A486FF4A2C}" dt="2021-11-18T11:58:40.874" v="360" actId="1076"/>
          <ac:picMkLst>
            <pc:docMk/>
            <pc:sldMk cId="2158693555" sldId="8770"/>
            <ac:picMk id="7" creationId="{4044921E-8812-4BE4-9BE0-CDE254F05024}"/>
          </ac:picMkLst>
        </pc:picChg>
      </pc:sldChg>
      <pc:sldChg chg="del">
        <pc:chgData name="Gillquist Anna" userId="ae5e69d3-7e11-47a0-a000-7a6cc179ec43" providerId="ADAL" clId="{24E7B734-CDDD-4AAF-97E0-17A486FF4A2C}" dt="2021-11-18T11:40:31.792" v="240" actId="47"/>
        <pc:sldMkLst>
          <pc:docMk/>
          <pc:sldMk cId="2631445528" sldId="8771"/>
        </pc:sldMkLst>
      </pc:sldChg>
      <pc:sldChg chg="del">
        <pc:chgData name="Gillquist Anna" userId="ae5e69d3-7e11-47a0-a000-7a6cc179ec43" providerId="ADAL" clId="{24E7B734-CDDD-4AAF-97E0-17A486FF4A2C}" dt="2021-11-18T11:40:33.055" v="241" actId="47"/>
        <pc:sldMkLst>
          <pc:docMk/>
          <pc:sldMk cId="1598445140" sldId="8773"/>
        </pc:sldMkLst>
      </pc:sldChg>
      <pc:sldChg chg="addSp modSp mod">
        <pc:chgData name="Gillquist Anna" userId="ae5e69d3-7e11-47a0-a000-7a6cc179ec43" providerId="ADAL" clId="{24E7B734-CDDD-4AAF-97E0-17A486FF4A2C}" dt="2021-11-18T12:09:31.814" v="483" actId="3626"/>
        <pc:sldMkLst>
          <pc:docMk/>
          <pc:sldMk cId="1926151728" sldId="8774"/>
        </pc:sldMkLst>
        <pc:spChg chg="mod">
          <ac:chgData name="Gillquist Anna" userId="ae5e69d3-7e11-47a0-a000-7a6cc179ec43" providerId="ADAL" clId="{24E7B734-CDDD-4AAF-97E0-17A486FF4A2C}" dt="2021-11-18T12:08:22.259" v="473" actId="1076"/>
          <ac:spMkLst>
            <pc:docMk/>
            <pc:sldMk cId="1926151728" sldId="8774"/>
            <ac:spMk id="2" creationId="{7C2A3C2B-5802-4864-A06B-7C3AF49C2A63}"/>
          </ac:spMkLst>
        </pc:spChg>
        <pc:spChg chg="add mod">
          <ac:chgData name="Gillquist Anna" userId="ae5e69d3-7e11-47a0-a000-7a6cc179ec43" providerId="ADAL" clId="{24E7B734-CDDD-4AAF-97E0-17A486FF4A2C}" dt="2021-11-18T12:09:31.814" v="483" actId="3626"/>
          <ac:spMkLst>
            <pc:docMk/>
            <pc:sldMk cId="1926151728" sldId="8774"/>
            <ac:spMk id="8" creationId="{A753E673-575B-4698-86BB-1AF1A2A8A6B7}"/>
          </ac:spMkLst>
        </pc:spChg>
      </pc:sldChg>
      <pc:sldChg chg="del ord">
        <pc:chgData name="Gillquist Anna" userId="ae5e69d3-7e11-47a0-a000-7a6cc179ec43" providerId="ADAL" clId="{24E7B734-CDDD-4AAF-97E0-17A486FF4A2C}" dt="2021-11-18T11:58:19.202" v="358" actId="47"/>
        <pc:sldMkLst>
          <pc:docMk/>
          <pc:sldMk cId="880445485" sldId="8775"/>
        </pc:sldMkLst>
      </pc:sldChg>
      <pc:sldChg chg="del">
        <pc:chgData name="Gillquist Anna" userId="ae5e69d3-7e11-47a0-a000-7a6cc179ec43" providerId="ADAL" clId="{24E7B734-CDDD-4AAF-97E0-17A486FF4A2C}" dt="2021-11-18T11:40:45.909" v="243" actId="47"/>
        <pc:sldMkLst>
          <pc:docMk/>
          <pc:sldMk cId="4136006520" sldId="8776"/>
        </pc:sldMkLst>
      </pc:sldChg>
      <pc:sldChg chg="modSp add del mod ord">
        <pc:chgData name="Gillquist Anna" userId="ae5e69d3-7e11-47a0-a000-7a6cc179ec43" providerId="ADAL" clId="{24E7B734-CDDD-4AAF-97E0-17A486FF4A2C}" dt="2021-11-18T11:58:07.377" v="357" actId="47"/>
        <pc:sldMkLst>
          <pc:docMk/>
          <pc:sldMk cId="2884078572" sldId="9678"/>
        </pc:sldMkLst>
        <pc:spChg chg="mod">
          <ac:chgData name="Gillquist Anna" userId="ae5e69d3-7e11-47a0-a000-7a6cc179ec43" providerId="ADAL" clId="{24E7B734-CDDD-4AAF-97E0-17A486FF4A2C}" dt="2021-11-18T11:47:15.738" v="306" actId="20577"/>
          <ac:spMkLst>
            <pc:docMk/>
            <pc:sldMk cId="2884078572" sldId="9678"/>
            <ac:spMk id="4" creationId="{22B8BB1C-F5C6-45E7-B56D-47695735AE86}"/>
          </ac:spMkLst>
        </pc:spChg>
      </pc:sldChg>
      <pc:sldChg chg="ord">
        <pc:chgData name="Gillquist Anna" userId="ae5e69d3-7e11-47a0-a000-7a6cc179ec43" providerId="ADAL" clId="{24E7B734-CDDD-4AAF-97E0-17A486FF4A2C}" dt="2021-11-18T11:54:26.516" v="347"/>
        <pc:sldMkLst>
          <pc:docMk/>
          <pc:sldMk cId="2464333394" sldId="9721"/>
        </pc:sldMkLst>
      </pc:sldChg>
      <pc:sldChg chg="modSp add del mod">
        <pc:chgData name="Gillquist Anna" userId="ae5e69d3-7e11-47a0-a000-7a6cc179ec43" providerId="ADAL" clId="{24E7B734-CDDD-4AAF-97E0-17A486FF4A2C}" dt="2021-11-18T11:50:09.526" v="343" actId="47"/>
        <pc:sldMkLst>
          <pc:docMk/>
          <pc:sldMk cId="2667956619" sldId="9738"/>
        </pc:sldMkLst>
        <pc:spChg chg="mod">
          <ac:chgData name="Gillquist Anna" userId="ae5e69d3-7e11-47a0-a000-7a6cc179ec43" providerId="ADAL" clId="{24E7B734-CDDD-4AAF-97E0-17A486FF4A2C}" dt="2021-11-18T11:48:58.306" v="329" actId="1076"/>
          <ac:spMkLst>
            <pc:docMk/>
            <pc:sldMk cId="2667956619" sldId="9738"/>
            <ac:spMk id="13" creationId="{9EE61675-FB5A-4F84-BBD5-FC8024E4B082}"/>
          </ac:spMkLst>
        </pc:spChg>
      </pc:sldChg>
      <pc:sldChg chg="modSp add mod">
        <pc:chgData name="Gillquist Anna" userId="ae5e69d3-7e11-47a0-a000-7a6cc179ec43" providerId="ADAL" clId="{24E7B734-CDDD-4AAF-97E0-17A486FF4A2C}" dt="2021-11-18T12:02:39.089" v="424" actId="1076"/>
        <pc:sldMkLst>
          <pc:docMk/>
          <pc:sldMk cId="3741217830" sldId="9739"/>
        </pc:sldMkLst>
        <pc:spChg chg="mod">
          <ac:chgData name="Gillquist Anna" userId="ae5e69d3-7e11-47a0-a000-7a6cc179ec43" providerId="ADAL" clId="{24E7B734-CDDD-4AAF-97E0-17A486FF4A2C}" dt="2021-11-18T11:49:59.737" v="342" actId="207"/>
          <ac:spMkLst>
            <pc:docMk/>
            <pc:sldMk cId="3741217830" sldId="9739"/>
            <ac:spMk id="6" creationId="{D28C7240-394A-4AD5-BD13-41694FA5278B}"/>
          </ac:spMkLst>
        </pc:spChg>
        <pc:spChg chg="mod">
          <ac:chgData name="Gillquist Anna" userId="ae5e69d3-7e11-47a0-a000-7a6cc179ec43" providerId="ADAL" clId="{24E7B734-CDDD-4AAF-97E0-17A486FF4A2C}" dt="2021-11-18T11:49:50.045" v="341" actId="207"/>
          <ac:spMkLst>
            <pc:docMk/>
            <pc:sldMk cId="3741217830" sldId="9739"/>
            <ac:spMk id="7" creationId="{E664642A-1877-4F00-A831-D88F9A2EE403}"/>
          </ac:spMkLst>
        </pc:spChg>
        <pc:spChg chg="mod">
          <ac:chgData name="Gillquist Anna" userId="ae5e69d3-7e11-47a0-a000-7a6cc179ec43" providerId="ADAL" clId="{24E7B734-CDDD-4AAF-97E0-17A486FF4A2C}" dt="2021-11-18T12:02:35.354" v="423" actId="1076"/>
          <ac:spMkLst>
            <pc:docMk/>
            <pc:sldMk cId="3741217830" sldId="9739"/>
            <ac:spMk id="9" creationId="{640789AD-688F-4056-A729-1B02E2AF73A0}"/>
          </ac:spMkLst>
        </pc:spChg>
        <pc:spChg chg="mod">
          <ac:chgData name="Gillquist Anna" userId="ae5e69d3-7e11-47a0-a000-7a6cc179ec43" providerId="ADAL" clId="{24E7B734-CDDD-4AAF-97E0-17A486FF4A2C}" dt="2021-11-18T12:02:39.089" v="424" actId="1076"/>
          <ac:spMkLst>
            <pc:docMk/>
            <pc:sldMk cId="3741217830" sldId="9739"/>
            <ac:spMk id="10" creationId="{FB358C76-80C0-4998-9897-BDA59003DD38}"/>
          </ac:spMkLst>
        </pc:spChg>
      </pc:sldChg>
      <pc:sldChg chg="add">
        <pc:chgData name="Gillquist Anna" userId="ae5e69d3-7e11-47a0-a000-7a6cc179ec43" providerId="ADAL" clId="{24E7B734-CDDD-4AAF-97E0-17A486FF4A2C}" dt="2021-11-18T11:52:06.183" v="344"/>
        <pc:sldMkLst>
          <pc:docMk/>
          <pc:sldMk cId="4110434739" sldId="9755"/>
        </pc:sldMkLst>
      </pc:sldChg>
      <pc:sldChg chg="add">
        <pc:chgData name="Gillquist Anna" userId="ae5e69d3-7e11-47a0-a000-7a6cc179ec43" providerId="ADAL" clId="{24E7B734-CDDD-4AAF-97E0-17A486FF4A2C}" dt="2021-11-18T11:52:06.183" v="344"/>
        <pc:sldMkLst>
          <pc:docMk/>
          <pc:sldMk cId="2721923617" sldId="9756"/>
        </pc:sldMkLst>
      </pc:sldChg>
      <pc:sldChg chg="modSp add mod">
        <pc:chgData name="Gillquist Anna" userId="ae5e69d3-7e11-47a0-a000-7a6cc179ec43" providerId="ADAL" clId="{24E7B734-CDDD-4AAF-97E0-17A486FF4A2C}" dt="2021-11-18T12:02:58.785" v="425" actId="1076"/>
        <pc:sldMkLst>
          <pc:docMk/>
          <pc:sldMk cId="3206465752" sldId="9760"/>
        </pc:sldMkLst>
        <pc:spChg chg="mod">
          <ac:chgData name="Gillquist Anna" userId="ae5e69d3-7e11-47a0-a000-7a6cc179ec43" providerId="ADAL" clId="{24E7B734-CDDD-4AAF-97E0-17A486FF4A2C}" dt="2021-11-18T12:02:58.785" v="425" actId="1076"/>
          <ac:spMkLst>
            <pc:docMk/>
            <pc:sldMk cId="3206465752" sldId="9760"/>
            <ac:spMk id="4" creationId="{22B8BB1C-F5C6-45E7-B56D-47695735AE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70294-FEB5-4F4C-B80E-704E21011CE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sv-SE"/>
        </a:p>
      </dgm:t>
    </dgm:pt>
    <dgm:pt modelId="{4DFCEC50-349C-4201-A1A5-B6A0EAFC2A1B}">
      <dgm:prSet phldrT="[Text]"/>
      <dgm:spPr/>
      <dgm:t>
        <a:bodyPr/>
        <a:lstStyle/>
        <a:p>
          <a:pPr algn="l">
            <a:buFont typeface="Arial" panose="020B0604020202020204" pitchFamily="34" charset="0"/>
            <a:buChar char="•"/>
          </a:pPr>
          <a:r>
            <a:rPr lang="sv-SE">
              <a:solidFill>
                <a:schemeClr val="bg2"/>
              </a:solidFill>
            </a:rPr>
            <a:t>A3:1  Utformning av analysmodell med tillhörande processbeskrivning  </a:t>
          </a:r>
          <a:endParaRPr lang="sv-SE" b="1">
            <a:solidFill>
              <a:schemeClr val="bg2"/>
            </a:solidFill>
          </a:endParaRPr>
        </a:p>
      </dgm:t>
    </dgm:pt>
    <dgm:pt modelId="{57C3FAFB-B439-451F-B216-A4CE685BB224}" type="parTrans" cxnId="{26567E87-B9D3-4C69-8748-671C4ECFBCAD}">
      <dgm:prSet/>
      <dgm:spPr/>
      <dgm:t>
        <a:bodyPr/>
        <a:lstStyle/>
        <a:p>
          <a:endParaRPr lang="sv-SE"/>
        </a:p>
      </dgm:t>
    </dgm:pt>
    <dgm:pt modelId="{125B39B2-76B1-4F34-9278-5FCD91E8931A}" type="sibTrans" cxnId="{26567E87-B9D3-4C69-8748-671C4ECFBCAD}">
      <dgm:prSet/>
      <dgm:spPr/>
      <dgm:t>
        <a:bodyPr/>
        <a:lstStyle/>
        <a:p>
          <a:endParaRPr lang="sv-SE"/>
        </a:p>
      </dgm:t>
    </dgm:pt>
    <dgm:pt modelId="{9635ED87-3DF8-49E8-AD2E-616213B0457C}">
      <dgm:prSet/>
      <dgm:spPr/>
      <dgm:t>
        <a:bodyPr/>
        <a:lstStyle/>
        <a:p>
          <a:pPr marL="630238" indent="-630238" algn="l"/>
          <a:r>
            <a:rPr lang="sv-SE">
              <a:solidFill>
                <a:schemeClr val="bg2"/>
              </a:solidFill>
            </a:rPr>
            <a:t>A3:2  Analys inför implementering av SDK: utmaningar, krav och förutsättningar</a:t>
          </a:r>
        </a:p>
      </dgm:t>
    </dgm:pt>
    <dgm:pt modelId="{1F38E43D-C5D8-4664-959A-D3FB80F98FBB}" type="parTrans" cxnId="{6365D104-8486-483F-873F-BCD1230FEFEF}">
      <dgm:prSet/>
      <dgm:spPr/>
      <dgm:t>
        <a:bodyPr/>
        <a:lstStyle/>
        <a:p>
          <a:endParaRPr lang="sv-SE"/>
        </a:p>
      </dgm:t>
    </dgm:pt>
    <dgm:pt modelId="{31244F9A-91FF-471D-A661-366D837ADDF7}" type="sibTrans" cxnId="{6365D104-8486-483F-873F-BCD1230FEFEF}">
      <dgm:prSet/>
      <dgm:spPr/>
      <dgm:t>
        <a:bodyPr/>
        <a:lstStyle/>
        <a:p>
          <a:endParaRPr lang="sv-SE"/>
        </a:p>
      </dgm:t>
    </dgm:pt>
    <dgm:pt modelId="{6141741B-8783-4F42-BD23-17E6DEC8F8FF}">
      <dgm:prSet/>
      <dgm:spPr/>
      <dgm:t>
        <a:bodyPr/>
        <a:lstStyle/>
        <a:p>
          <a:pPr algn="l"/>
          <a:r>
            <a:rPr lang="sv-SE">
              <a:solidFill>
                <a:schemeClr val="bg2"/>
              </a:solidFill>
            </a:rPr>
            <a:t>A3:3  Utformning av implementeringsprocess för SDK  </a:t>
          </a:r>
          <a:endParaRPr lang="sv-SE" b="1">
            <a:solidFill>
              <a:schemeClr val="bg2"/>
            </a:solidFill>
          </a:endParaRPr>
        </a:p>
      </dgm:t>
    </dgm:pt>
    <dgm:pt modelId="{4C5280B5-C83D-408D-9BEF-1C17F4A6891B}" type="parTrans" cxnId="{CF6B33DB-E0FF-4A8B-92B2-E96E6EF144B9}">
      <dgm:prSet/>
      <dgm:spPr/>
      <dgm:t>
        <a:bodyPr/>
        <a:lstStyle/>
        <a:p>
          <a:endParaRPr lang="sv-SE"/>
        </a:p>
      </dgm:t>
    </dgm:pt>
    <dgm:pt modelId="{509D7809-6AB8-48C0-B4EA-E46DA99114BF}" type="sibTrans" cxnId="{CF6B33DB-E0FF-4A8B-92B2-E96E6EF144B9}">
      <dgm:prSet/>
      <dgm:spPr/>
      <dgm:t>
        <a:bodyPr/>
        <a:lstStyle/>
        <a:p>
          <a:endParaRPr lang="sv-SE"/>
        </a:p>
      </dgm:t>
    </dgm:pt>
    <dgm:pt modelId="{FE055188-1CEA-44CD-A3AC-C10CEF513487}">
      <dgm:prSet/>
      <dgm:spPr/>
      <dgm:t>
        <a:bodyPr/>
        <a:lstStyle/>
        <a:p>
          <a:pPr algn="l"/>
          <a:r>
            <a:rPr lang="sv-SE">
              <a:solidFill>
                <a:schemeClr val="bg2"/>
              </a:solidFill>
            </a:rPr>
            <a:t>A3:4  Analys av extern SDK-kontext (SDK-pilot)</a:t>
          </a:r>
        </a:p>
      </dgm:t>
    </dgm:pt>
    <dgm:pt modelId="{741C5E66-2597-4059-B679-C89D018548D1}" type="parTrans" cxnId="{B5EBA552-778F-4645-BE26-5A676D7CD711}">
      <dgm:prSet/>
      <dgm:spPr/>
      <dgm:t>
        <a:bodyPr/>
        <a:lstStyle/>
        <a:p>
          <a:endParaRPr lang="sv-SE"/>
        </a:p>
      </dgm:t>
    </dgm:pt>
    <dgm:pt modelId="{D1E97410-CE36-4148-A05C-63C6F6824F9C}" type="sibTrans" cxnId="{B5EBA552-778F-4645-BE26-5A676D7CD711}">
      <dgm:prSet/>
      <dgm:spPr/>
      <dgm:t>
        <a:bodyPr/>
        <a:lstStyle/>
        <a:p>
          <a:endParaRPr lang="sv-SE"/>
        </a:p>
      </dgm:t>
    </dgm:pt>
    <dgm:pt modelId="{D2232C9F-684B-488D-ACEF-62851B1CE2E7}">
      <dgm:prSet/>
      <dgm:spPr/>
      <dgm:t>
        <a:bodyPr/>
        <a:lstStyle/>
        <a:p>
          <a:pPr algn="l"/>
          <a:r>
            <a:rPr lang="sv-SE">
              <a:solidFill>
                <a:schemeClr val="bg2"/>
              </a:solidFill>
            </a:rPr>
            <a:t>A3:5  Stöd och utbildning vid införande av SDK</a:t>
          </a:r>
          <a:endParaRPr lang="sv-SE" b="1">
            <a:solidFill>
              <a:schemeClr val="bg2"/>
            </a:solidFill>
          </a:endParaRPr>
        </a:p>
      </dgm:t>
    </dgm:pt>
    <dgm:pt modelId="{40BC9337-159A-4667-808B-42D8535A4491}" type="parTrans" cxnId="{4727C1E4-EF9B-4E6C-9E81-4CA4F0D7D228}">
      <dgm:prSet/>
      <dgm:spPr/>
      <dgm:t>
        <a:bodyPr/>
        <a:lstStyle/>
        <a:p>
          <a:endParaRPr lang="sv-SE"/>
        </a:p>
      </dgm:t>
    </dgm:pt>
    <dgm:pt modelId="{45B74586-0D5A-41ED-9DB2-1A159F4254E2}" type="sibTrans" cxnId="{4727C1E4-EF9B-4E6C-9E81-4CA4F0D7D228}">
      <dgm:prSet/>
      <dgm:spPr/>
      <dgm:t>
        <a:bodyPr/>
        <a:lstStyle/>
        <a:p>
          <a:endParaRPr lang="sv-SE"/>
        </a:p>
      </dgm:t>
    </dgm:pt>
    <dgm:pt modelId="{F28437AF-328B-4CDB-A525-99C1A17ABE99}" type="pres">
      <dgm:prSet presAssocID="{32770294-FEB5-4F4C-B80E-704E21011CE3}" presName="Name0" presStyleCnt="0">
        <dgm:presLayoutVars>
          <dgm:chPref val="3"/>
          <dgm:dir/>
          <dgm:animLvl val="lvl"/>
          <dgm:resizeHandles/>
        </dgm:presLayoutVars>
      </dgm:prSet>
      <dgm:spPr/>
    </dgm:pt>
    <dgm:pt modelId="{955F5DDF-40D4-4BD1-879C-EEE081090146}" type="pres">
      <dgm:prSet presAssocID="{4DFCEC50-349C-4201-A1A5-B6A0EAFC2A1B}" presName="horFlow" presStyleCnt="0"/>
      <dgm:spPr/>
    </dgm:pt>
    <dgm:pt modelId="{71453341-FA1F-4733-BB72-BE0D1671DD3E}" type="pres">
      <dgm:prSet presAssocID="{4DFCEC50-349C-4201-A1A5-B6A0EAFC2A1B}" presName="bigChev" presStyleLbl="node1" presStyleIdx="0" presStyleCnt="5" custScaleX="927746"/>
      <dgm:spPr/>
    </dgm:pt>
    <dgm:pt modelId="{B5A13632-AFF1-4EE7-AF5A-91DDA6E35436}" type="pres">
      <dgm:prSet presAssocID="{4DFCEC50-349C-4201-A1A5-B6A0EAFC2A1B}" presName="vSp" presStyleCnt="0"/>
      <dgm:spPr/>
    </dgm:pt>
    <dgm:pt modelId="{CA83FC92-83A0-465D-8DBC-E7A904B54E69}" type="pres">
      <dgm:prSet presAssocID="{9635ED87-3DF8-49E8-AD2E-616213B0457C}" presName="horFlow" presStyleCnt="0"/>
      <dgm:spPr/>
    </dgm:pt>
    <dgm:pt modelId="{ADC3B1B2-1B24-4A51-A157-4F8A683BAF78}" type="pres">
      <dgm:prSet presAssocID="{9635ED87-3DF8-49E8-AD2E-616213B0457C}" presName="bigChev" presStyleLbl="node1" presStyleIdx="1" presStyleCnt="5" custScaleX="927746"/>
      <dgm:spPr/>
    </dgm:pt>
    <dgm:pt modelId="{91F9AA37-B762-4174-BAC9-36CB1E5104D0}" type="pres">
      <dgm:prSet presAssocID="{9635ED87-3DF8-49E8-AD2E-616213B0457C}" presName="vSp" presStyleCnt="0"/>
      <dgm:spPr/>
    </dgm:pt>
    <dgm:pt modelId="{9F40C713-5959-40B2-BD8F-E1253E0FA92E}" type="pres">
      <dgm:prSet presAssocID="{6141741B-8783-4F42-BD23-17E6DEC8F8FF}" presName="horFlow" presStyleCnt="0"/>
      <dgm:spPr/>
    </dgm:pt>
    <dgm:pt modelId="{F4469F4A-103B-42A8-83FF-82C5FE3CDED3}" type="pres">
      <dgm:prSet presAssocID="{6141741B-8783-4F42-BD23-17E6DEC8F8FF}" presName="bigChev" presStyleLbl="node1" presStyleIdx="2" presStyleCnt="5" custScaleX="924605"/>
      <dgm:spPr/>
    </dgm:pt>
    <dgm:pt modelId="{715F4F18-12D6-4195-A248-E4C2E2C6F0C6}" type="pres">
      <dgm:prSet presAssocID="{6141741B-8783-4F42-BD23-17E6DEC8F8FF}" presName="vSp" presStyleCnt="0"/>
      <dgm:spPr/>
    </dgm:pt>
    <dgm:pt modelId="{3783F321-24BC-499F-9158-42A149DE7D01}" type="pres">
      <dgm:prSet presAssocID="{FE055188-1CEA-44CD-A3AC-C10CEF513487}" presName="horFlow" presStyleCnt="0"/>
      <dgm:spPr/>
    </dgm:pt>
    <dgm:pt modelId="{15A0ECCD-ECCC-40D7-8AC7-62A93E4EA33D}" type="pres">
      <dgm:prSet presAssocID="{FE055188-1CEA-44CD-A3AC-C10CEF513487}" presName="bigChev" presStyleLbl="node1" presStyleIdx="3" presStyleCnt="5" custScaleX="925650"/>
      <dgm:spPr/>
    </dgm:pt>
    <dgm:pt modelId="{8F0EE796-79FD-4D0E-8B7C-BA76A5E2A3CB}" type="pres">
      <dgm:prSet presAssocID="{FE055188-1CEA-44CD-A3AC-C10CEF513487}" presName="vSp" presStyleCnt="0"/>
      <dgm:spPr/>
    </dgm:pt>
    <dgm:pt modelId="{54A60716-E725-4456-BFB5-8802C1A285F7}" type="pres">
      <dgm:prSet presAssocID="{D2232C9F-684B-488D-ACEF-62851B1CE2E7}" presName="horFlow" presStyleCnt="0"/>
      <dgm:spPr/>
    </dgm:pt>
    <dgm:pt modelId="{7B6962BF-415F-42F9-8440-669E53AA6428}" type="pres">
      <dgm:prSet presAssocID="{D2232C9F-684B-488D-ACEF-62851B1CE2E7}" presName="bigChev" presStyleLbl="node1" presStyleIdx="4" presStyleCnt="5" custScaleX="926697"/>
      <dgm:spPr/>
    </dgm:pt>
  </dgm:ptLst>
  <dgm:cxnLst>
    <dgm:cxn modelId="{6365D104-8486-483F-873F-BCD1230FEFEF}" srcId="{32770294-FEB5-4F4C-B80E-704E21011CE3}" destId="{9635ED87-3DF8-49E8-AD2E-616213B0457C}" srcOrd="1" destOrd="0" parTransId="{1F38E43D-C5D8-4664-959A-D3FB80F98FBB}" sibTransId="{31244F9A-91FF-471D-A661-366D837ADDF7}"/>
    <dgm:cxn modelId="{F80B0205-7FA5-4D0F-9C1A-D879D668B068}" type="presOf" srcId="{32770294-FEB5-4F4C-B80E-704E21011CE3}" destId="{F28437AF-328B-4CDB-A525-99C1A17ABE99}" srcOrd="0" destOrd="0" presId="urn:microsoft.com/office/officeart/2005/8/layout/lProcess3"/>
    <dgm:cxn modelId="{25912A21-CC4E-4783-827C-3A6C6419BFB5}" type="presOf" srcId="{4DFCEC50-349C-4201-A1A5-B6A0EAFC2A1B}" destId="{71453341-FA1F-4733-BB72-BE0D1671DD3E}" srcOrd="0" destOrd="0" presId="urn:microsoft.com/office/officeart/2005/8/layout/lProcess3"/>
    <dgm:cxn modelId="{135AE36B-25BC-48B3-B1BD-8F163CA47742}" type="presOf" srcId="{9635ED87-3DF8-49E8-AD2E-616213B0457C}" destId="{ADC3B1B2-1B24-4A51-A157-4F8A683BAF78}" srcOrd="0" destOrd="0" presId="urn:microsoft.com/office/officeart/2005/8/layout/lProcess3"/>
    <dgm:cxn modelId="{B5EBA552-778F-4645-BE26-5A676D7CD711}" srcId="{32770294-FEB5-4F4C-B80E-704E21011CE3}" destId="{FE055188-1CEA-44CD-A3AC-C10CEF513487}" srcOrd="3" destOrd="0" parTransId="{741C5E66-2597-4059-B679-C89D018548D1}" sibTransId="{D1E97410-CE36-4148-A05C-63C6F6824F9C}"/>
    <dgm:cxn modelId="{FD8EA25A-DFA3-4EFE-98E0-8C405119D7FE}" type="presOf" srcId="{FE055188-1CEA-44CD-A3AC-C10CEF513487}" destId="{15A0ECCD-ECCC-40D7-8AC7-62A93E4EA33D}" srcOrd="0" destOrd="0" presId="urn:microsoft.com/office/officeart/2005/8/layout/lProcess3"/>
    <dgm:cxn modelId="{26567E87-B9D3-4C69-8748-671C4ECFBCAD}" srcId="{32770294-FEB5-4F4C-B80E-704E21011CE3}" destId="{4DFCEC50-349C-4201-A1A5-B6A0EAFC2A1B}" srcOrd="0" destOrd="0" parTransId="{57C3FAFB-B439-451F-B216-A4CE685BB224}" sibTransId="{125B39B2-76B1-4F34-9278-5FCD91E8931A}"/>
    <dgm:cxn modelId="{CEA1BEAA-0707-4124-9ACA-AF0E3516B768}" type="presOf" srcId="{6141741B-8783-4F42-BD23-17E6DEC8F8FF}" destId="{F4469F4A-103B-42A8-83FF-82C5FE3CDED3}" srcOrd="0" destOrd="0" presId="urn:microsoft.com/office/officeart/2005/8/layout/lProcess3"/>
    <dgm:cxn modelId="{A95E15B9-B4B4-471E-9CAC-A3597B8641E5}" type="presOf" srcId="{D2232C9F-684B-488D-ACEF-62851B1CE2E7}" destId="{7B6962BF-415F-42F9-8440-669E53AA6428}" srcOrd="0" destOrd="0" presId="urn:microsoft.com/office/officeart/2005/8/layout/lProcess3"/>
    <dgm:cxn modelId="{CF6B33DB-E0FF-4A8B-92B2-E96E6EF144B9}" srcId="{32770294-FEB5-4F4C-B80E-704E21011CE3}" destId="{6141741B-8783-4F42-BD23-17E6DEC8F8FF}" srcOrd="2" destOrd="0" parTransId="{4C5280B5-C83D-408D-9BEF-1C17F4A6891B}" sibTransId="{509D7809-6AB8-48C0-B4EA-E46DA99114BF}"/>
    <dgm:cxn modelId="{4727C1E4-EF9B-4E6C-9E81-4CA4F0D7D228}" srcId="{32770294-FEB5-4F4C-B80E-704E21011CE3}" destId="{D2232C9F-684B-488D-ACEF-62851B1CE2E7}" srcOrd="4" destOrd="0" parTransId="{40BC9337-159A-4667-808B-42D8535A4491}" sibTransId="{45B74586-0D5A-41ED-9DB2-1A159F4254E2}"/>
    <dgm:cxn modelId="{EEC8F2D4-7828-466D-AC15-E5BB9C16A87B}" type="presParOf" srcId="{F28437AF-328B-4CDB-A525-99C1A17ABE99}" destId="{955F5DDF-40D4-4BD1-879C-EEE081090146}" srcOrd="0" destOrd="0" presId="urn:microsoft.com/office/officeart/2005/8/layout/lProcess3"/>
    <dgm:cxn modelId="{950783A4-B5F0-4D08-B7CC-F4C8CDCF83BA}" type="presParOf" srcId="{955F5DDF-40D4-4BD1-879C-EEE081090146}" destId="{71453341-FA1F-4733-BB72-BE0D1671DD3E}" srcOrd="0" destOrd="0" presId="urn:microsoft.com/office/officeart/2005/8/layout/lProcess3"/>
    <dgm:cxn modelId="{F46358F3-ED89-4597-A576-46852C00BB18}" type="presParOf" srcId="{F28437AF-328B-4CDB-A525-99C1A17ABE99}" destId="{B5A13632-AFF1-4EE7-AF5A-91DDA6E35436}" srcOrd="1" destOrd="0" presId="urn:microsoft.com/office/officeart/2005/8/layout/lProcess3"/>
    <dgm:cxn modelId="{5C0DA753-F95D-4926-B8FF-15CD1CFBB667}" type="presParOf" srcId="{F28437AF-328B-4CDB-A525-99C1A17ABE99}" destId="{CA83FC92-83A0-465D-8DBC-E7A904B54E69}" srcOrd="2" destOrd="0" presId="urn:microsoft.com/office/officeart/2005/8/layout/lProcess3"/>
    <dgm:cxn modelId="{5277CF65-2262-47FF-A823-ACD78744C2C7}" type="presParOf" srcId="{CA83FC92-83A0-465D-8DBC-E7A904B54E69}" destId="{ADC3B1B2-1B24-4A51-A157-4F8A683BAF78}" srcOrd="0" destOrd="0" presId="urn:microsoft.com/office/officeart/2005/8/layout/lProcess3"/>
    <dgm:cxn modelId="{695771BE-2DE9-4A2B-8C0D-EBA02C1F9D09}" type="presParOf" srcId="{F28437AF-328B-4CDB-A525-99C1A17ABE99}" destId="{91F9AA37-B762-4174-BAC9-36CB1E5104D0}" srcOrd="3" destOrd="0" presId="urn:microsoft.com/office/officeart/2005/8/layout/lProcess3"/>
    <dgm:cxn modelId="{A268919F-D307-4661-905D-259B9CF734F4}" type="presParOf" srcId="{F28437AF-328B-4CDB-A525-99C1A17ABE99}" destId="{9F40C713-5959-40B2-BD8F-E1253E0FA92E}" srcOrd="4" destOrd="0" presId="urn:microsoft.com/office/officeart/2005/8/layout/lProcess3"/>
    <dgm:cxn modelId="{2D1BBE61-1E1E-4CFE-BD8D-095400FEEAB7}" type="presParOf" srcId="{9F40C713-5959-40B2-BD8F-E1253E0FA92E}" destId="{F4469F4A-103B-42A8-83FF-82C5FE3CDED3}" srcOrd="0" destOrd="0" presId="urn:microsoft.com/office/officeart/2005/8/layout/lProcess3"/>
    <dgm:cxn modelId="{01C76BD6-FF4A-4441-8520-DEC7DE627CEA}" type="presParOf" srcId="{F28437AF-328B-4CDB-A525-99C1A17ABE99}" destId="{715F4F18-12D6-4195-A248-E4C2E2C6F0C6}" srcOrd="5" destOrd="0" presId="urn:microsoft.com/office/officeart/2005/8/layout/lProcess3"/>
    <dgm:cxn modelId="{1629D2F1-67F4-48D0-9215-172E70ED0B19}" type="presParOf" srcId="{F28437AF-328B-4CDB-A525-99C1A17ABE99}" destId="{3783F321-24BC-499F-9158-42A149DE7D01}" srcOrd="6" destOrd="0" presId="urn:microsoft.com/office/officeart/2005/8/layout/lProcess3"/>
    <dgm:cxn modelId="{919C8441-63CA-40F3-8748-0D4B614FF149}" type="presParOf" srcId="{3783F321-24BC-499F-9158-42A149DE7D01}" destId="{15A0ECCD-ECCC-40D7-8AC7-62A93E4EA33D}" srcOrd="0" destOrd="0" presId="urn:microsoft.com/office/officeart/2005/8/layout/lProcess3"/>
    <dgm:cxn modelId="{2ED67B68-1443-4B03-91CB-04FC19EB49D0}" type="presParOf" srcId="{F28437AF-328B-4CDB-A525-99C1A17ABE99}" destId="{8F0EE796-79FD-4D0E-8B7C-BA76A5E2A3CB}" srcOrd="7" destOrd="0" presId="urn:microsoft.com/office/officeart/2005/8/layout/lProcess3"/>
    <dgm:cxn modelId="{7E54CBCA-9067-4510-9245-A4B57ACFDF5D}" type="presParOf" srcId="{F28437AF-328B-4CDB-A525-99C1A17ABE99}" destId="{54A60716-E725-4456-BFB5-8802C1A285F7}" srcOrd="8" destOrd="0" presId="urn:microsoft.com/office/officeart/2005/8/layout/lProcess3"/>
    <dgm:cxn modelId="{6A432C6F-725C-4174-9D24-0FD837B4044A}" type="presParOf" srcId="{54A60716-E725-4456-BFB5-8802C1A285F7}" destId="{7B6962BF-415F-42F9-8440-669E53AA642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53341-FA1F-4733-BB72-BE0D1671DD3E}">
      <dsp:nvSpPr>
        <dsp:cNvPr id="0" name=""/>
        <dsp:cNvSpPr/>
      </dsp:nvSpPr>
      <dsp:spPr>
        <a:xfrm>
          <a:off x="1" y="372137"/>
          <a:ext cx="10071247" cy="4342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sv-SE" sz="2100" kern="1200">
              <a:solidFill>
                <a:schemeClr val="bg2"/>
              </a:solidFill>
            </a:rPr>
            <a:t>A3:1  Utformning av analysmodell med tillhörande processbeskrivning  </a:t>
          </a:r>
          <a:endParaRPr lang="sv-SE" sz="2100" b="1" kern="1200">
            <a:solidFill>
              <a:schemeClr val="bg2"/>
            </a:solidFill>
          </a:endParaRPr>
        </a:p>
      </dsp:txBody>
      <dsp:txXfrm>
        <a:off x="217113" y="372137"/>
        <a:ext cx="9637023" cy="434224"/>
      </dsp:txXfrm>
    </dsp:sp>
    <dsp:sp modelId="{ADC3B1B2-1B24-4A51-A157-4F8A683BAF78}">
      <dsp:nvSpPr>
        <dsp:cNvPr id="0" name=""/>
        <dsp:cNvSpPr/>
      </dsp:nvSpPr>
      <dsp:spPr>
        <a:xfrm>
          <a:off x="1" y="867153"/>
          <a:ext cx="10071247" cy="4342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630238" lvl="0" indent="-630238" algn="l" defTabSz="933450">
            <a:lnSpc>
              <a:spcPct val="90000"/>
            </a:lnSpc>
            <a:spcBef>
              <a:spcPct val="0"/>
            </a:spcBef>
            <a:spcAft>
              <a:spcPct val="35000"/>
            </a:spcAft>
            <a:buNone/>
          </a:pPr>
          <a:r>
            <a:rPr lang="sv-SE" sz="2100" kern="1200">
              <a:solidFill>
                <a:schemeClr val="bg2"/>
              </a:solidFill>
            </a:rPr>
            <a:t>A3:2  Analys inför implementering av SDK: utmaningar, krav och förutsättningar</a:t>
          </a:r>
        </a:p>
      </dsp:txBody>
      <dsp:txXfrm>
        <a:off x="217113" y="867153"/>
        <a:ext cx="9637023" cy="434224"/>
      </dsp:txXfrm>
    </dsp:sp>
    <dsp:sp modelId="{F4469F4A-103B-42A8-83FF-82C5FE3CDED3}">
      <dsp:nvSpPr>
        <dsp:cNvPr id="0" name=""/>
        <dsp:cNvSpPr/>
      </dsp:nvSpPr>
      <dsp:spPr>
        <a:xfrm>
          <a:off x="1" y="1362168"/>
          <a:ext cx="10037150" cy="4342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a:lnSpc>
              <a:spcPct val="90000"/>
            </a:lnSpc>
            <a:spcBef>
              <a:spcPct val="0"/>
            </a:spcBef>
            <a:spcAft>
              <a:spcPct val="35000"/>
            </a:spcAft>
            <a:buNone/>
          </a:pPr>
          <a:r>
            <a:rPr lang="sv-SE" sz="2100" kern="1200">
              <a:solidFill>
                <a:schemeClr val="bg2"/>
              </a:solidFill>
            </a:rPr>
            <a:t>A3:3  Utformning av implementeringsprocess för SDK  </a:t>
          </a:r>
          <a:endParaRPr lang="sv-SE" sz="2100" b="1" kern="1200">
            <a:solidFill>
              <a:schemeClr val="bg2"/>
            </a:solidFill>
          </a:endParaRPr>
        </a:p>
      </dsp:txBody>
      <dsp:txXfrm>
        <a:off x="217113" y="1362168"/>
        <a:ext cx="9602926" cy="434224"/>
      </dsp:txXfrm>
    </dsp:sp>
    <dsp:sp modelId="{15A0ECCD-ECCC-40D7-8AC7-62A93E4EA33D}">
      <dsp:nvSpPr>
        <dsp:cNvPr id="0" name=""/>
        <dsp:cNvSpPr/>
      </dsp:nvSpPr>
      <dsp:spPr>
        <a:xfrm>
          <a:off x="1" y="1857184"/>
          <a:ext cx="10048494" cy="4342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a:lnSpc>
              <a:spcPct val="90000"/>
            </a:lnSpc>
            <a:spcBef>
              <a:spcPct val="0"/>
            </a:spcBef>
            <a:spcAft>
              <a:spcPct val="35000"/>
            </a:spcAft>
            <a:buNone/>
          </a:pPr>
          <a:r>
            <a:rPr lang="sv-SE" sz="2100" kern="1200">
              <a:solidFill>
                <a:schemeClr val="bg2"/>
              </a:solidFill>
            </a:rPr>
            <a:t>A3:4  Analys av extern SDK-kontext (SDK-pilot)</a:t>
          </a:r>
        </a:p>
      </dsp:txBody>
      <dsp:txXfrm>
        <a:off x="217113" y="1857184"/>
        <a:ext cx="9614270" cy="434224"/>
      </dsp:txXfrm>
    </dsp:sp>
    <dsp:sp modelId="{7B6962BF-415F-42F9-8440-669E53AA6428}">
      <dsp:nvSpPr>
        <dsp:cNvPr id="0" name=""/>
        <dsp:cNvSpPr/>
      </dsp:nvSpPr>
      <dsp:spPr>
        <a:xfrm>
          <a:off x="1" y="2352200"/>
          <a:ext cx="10059859" cy="4342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l" defTabSz="933450">
            <a:lnSpc>
              <a:spcPct val="90000"/>
            </a:lnSpc>
            <a:spcBef>
              <a:spcPct val="0"/>
            </a:spcBef>
            <a:spcAft>
              <a:spcPct val="35000"/>
            </a:spcAft>
            <a:buNone/>
          </a:pPr>
          <a:r>
            <a:rPr lang="sv-SE" sz="2100" kern="1200">
              <a:solidFill>
                <a:schemeClr val="bg2"/>
              </a:solidFill>
            </a:rPr>
            <a:t>A3:5  Stöd och utbildning vid införande av SDK</a:t>
          </a:r>
          <a:endParaRPr lang="sv-SE" sz="2100" b="1" kern="1200">
            <a:solidFill>
              <a:schemeClr val="bg2"/>
            </a:solidFill>
          </a:endParaRPr>
        </a:p>
      </dsp:txBody>
      <dsp:txXfrm>
        <a:off x="217113" y="2352200"/>
        <a:ext cx="9625635" cy="43422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F8BAB-39E2-46D8-802C-1E34AB2E3E6A}" type="datetimeFigureOut">
              <a:rPr lang="sv-SE" smtClean="0"/>
              <a:t>2021-11-18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57793-FE72-4BB0-9E71-AEA5891F4FE4}" type="slidenum">
              <a:rPr lang="sv-SE" smtClean="0"/>
              <a:t>‹#›</a:t>
            </a:fld>
            <a:endParaRPr lang="sv-SE"/>
          </a:p>
        </p:txBody>
      </p:sp>
    </p:spTree>
    <p:extLst>
      <p:ext uri="{BB962C8B-B14F-4D97-AF65-F5344CB8AC3E}">
        <p14:creationId xmlns:p14="http://schemas.microsoft.com/office/powerpoint/2010/main" val="384091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https://www.regeringen.se/rattsliga-dokument/statens-offentliga-utredningar/2020/09/sou-202055/</a:t>
            </a:r>
          </a:p>
        </p:txBody>
      </p:sp>
      <p:sp>
        <p:nvSpPr>
          <p:cNvPr id="4" name="Platshållare för bildnummer 3"/>
          <p:cNvSpPr>
            <a:spLocks noGrp="1"/>
          </p:cNvSpPr>
          <p:nvPr>
            <p:ph type="sldNum" sz="quarter" idx="5"/>
          </p:nvPr>
        </p:nvSpPr>
        <p:spPr/>
        <p:txBody>
          <a:bodyPr/>
          <a:lstStyle/>
          <a:p>
            <a:fld id="{232A0916-8DC9-4393-B641-21DA71961DEC}" type="slidenum">
              <a:rPr lang="sv-SE" smtClean="0"/>
              <a:t>2</a:t>
            </a:fld>
            <a:endParaRPr lang="sv-SE"/>
          </a:p>
        </p:txBody>
      </p:sp>
    </p:spTree>
    <p:extLst>
      <p:ext uri="{BB962C8B-B14F-4D97-AF65-F5344CB8AC3E}">
        <p14:creationId xmlns:p14="http://schemas.microsoft.com/office/powerpoint/2010/main" val="322215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3A57793-FE72-4BB0-9E71-AEA5891F4FE4}" type="slidenum">
              <a:rPr lang="sv-SE" smtClean="0"/>
              <a:t>19</a:t>
            </a:fld>
            <a:endParaRPr lang="sv-SE"/>
          </a:p>
        </p:txBody>
      </p:sp>
    </p:spTree>
    <p:extLst>
      <p:ext uri="{BB962C8B-B14F-4D97-AF65-F5344CB8AC3E}">
        <p14:creationId xmlns:p14="http://schemas.microsoft.com/office/powerpoint/2010/main" val="23165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3A57793-FE72-4BB0-9E71-AEA5891F4FE4}" type="slidenum">
              <a:rPr lang="sv-SE" smtClean="0"/>
              <a:t>20</a:t>
            </a:fld>
            <a:endParaRPr lang="sv-SE"/>
          </a:p>
        </p:txBody>
      </p:sp>
    </p:spTree>
    <p:extLst>
      <p:ext uri="{BB962C8B-B14F-4D97-AF65-F5344CB8AC3E}">
        <p14:creationId xmlns:p14="http://schemas.microsoft.com/office/powerpoint/2010/main" val="231475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https://www.regeringen.se/rattsliga-dokument/statens-offentliga-utredningar/2020/09/sou-202055/</a:t>
            </a:r>
          </a:p>
          <a:p>
            <a:endParaRPr lang="sv-SE" dirty="0"/>
          </a:p>
          <a:p>
            <a:r>
              <a:rPr lang="sv-SE" dirty="0"/>
              <a:t>Status 2021-10-19: </a:t>
            </a:r>
            <a:r>
              <a:rPr lang="sv-SE" sz="1800" i="1" dirty="0">
                <a:effectLst/>
                <a:latin typeface="Arial" panose="020B0604020202020204" pitchFamily="34" charset="0"/>
                <a:ea typeface="Calibri" panose="020F0502020204030204" pitchFamily="34" charset="0"/>
              </a:rPr>
              <a:t>Beredning pågår inom RK av den lag som ska genomföra öppna datadirektivet. </a:t>
            </a:r>
            <a:endParaRPr lang="sv-SE" sz="1800" dirty="0">
              <a:effectLst/>
              <a:latin typeface="Calibri" panose="020F0502020204030204" pitchFamily="34" charset="0"/>
              <a:ea typeface="Calibri" panose="020F0502020204030204" pitchFamily="34" charset="0"/>
            </a:endParaRPr>
          </a:p>
          <a:p>
            <a:r>
              <a:rPr lang="sv-SE" sz="1800" i="1" dirty="0">
                <a:effectLst/>
                <a:latin typeface="Arial" panose="020B0604020202020204" pitchFamily="34" charset="0"/>
                <a:ea typeface="Calibri" panose="020F0502020204030204" pitchFamily="34" charset="0"/>
              </a:rPr>
              <a:t>Enligt nuvarande planering ska en proposition överlämnas till riksdagen i december, och den nya lagen kan då träda i kraft under våren 2022. </a:t>
            </a:r>
            <a:endParaRPr lang="sv-SE" sz="1800" dirty="0">
              <a:effectLst/>
              <a:latin typeface="Calibri" panose="020F0502020204030204" pitchFamily="34" charset="0"/>
              <a:ea typeface="Calibri" panose="020F0502020204030204" pitchFamily="34" charset="0"/>
            </a:endParaRPr>
          </a:p>
          <a:p>
            <a:r>
              <a:rPr lang="sv-SE" sz="1800" i="1" dirty="0">
                <a:effectLst/>
                <a:latin typeface="Arial" panose="020B0604020202020204" pitchFamily="34" charset="0"/>
                <a:ea typeface="Calibri" panose="020F0502020204030204" pitchFamily="34" charset="0"/>
              </a:rPr>
              <a:t> </a:t>
            </a:r>
            <a:endParaRPr lang="sv-SE" sz="1800" dirty="0">
              <a:effectLst/>
              <a:latin typeface="Calibri" panose="020F0502020204030204" pitchFamily="34" charset="0"/>
              <a:ea typeface="Calibri" panose="020F0502020204030204" pitchFamily="34" charset="0"/>
            </a:endParaRPr>
          </a:p>
          <a:p>
            <a:r>
              <a:rPr lang="sv-SE" sz="1800" i="1" dirty="0">
                <a:effectLst/>
                <a:latin typeface="Arial" panose="020B0604020202020204" pitchFamily="34" charset="0"/>
                <a:ea typeface="Calibri" panose="020F0502020204030204" pitchFamily="34" charset="0"/>
              </a:rPr>
              <a:t>Till dess gäller fortsatt den nuvarande PSI-lagen.</a:t>
            </a:r>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232A0916-8DC9-4393-B641-21DA71961DEC}" type="slidenum">
              <a:rPr lang="sv-SE" smtClean="0"/>
              <a:t>3</a:t>
            </a:fld>
            <a:endParaRPr lang="sv-SE"/>
          </a:p>
        </p:txBody>
      </p:sp>
    </p:spTree>
    <p:extLst>
      <p:ext uri="{BB962C8B-B14F-4D97-AF65-F5344CB8AC3E}">
        <p14:creationId xmlns:p14="http://schemas.microsoft.com/office/powerpoint/2010/main" val="121189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Deltagare</a:t>
            </a:r>
          </a:p>
          <a:p>
            <a:r>
              <a:rPr lang="sv-SE"/>
              <a:t>Dan Nilsson</a:t>
            </a:r>
          </a:p>
          <a:p>
            <a:r>
              <a:rPr lang="sv-SE"/>
              <a:t>Jonas Florén</a:t>
            </a:r>
          </a:p>
          <a:p>
            <a:r>
              <a:rPr lang="sv-SE"/>
              <a:t>Fredrik Ek</a:t>
            </a:r>
          </a:p>
          <a:p>
            <a:r>
              <a:rPr lang="sv-SE"/>
              <a:t>Johan Nordin </a:t>
            </a:r>
          </a:p>
          <a:p>
            <a:r>
              <a:rPr lang="sv-SE"/>
              <a:t>Rune </a:t>
            </a:r>
            <a:r>
              <a:rPr lang="sv-SE" err="1"/>
              <a:t>Lilljegren</a:t>
            </a:r>
            <a:endParaRPr lang="sv-SE"/>
          </a:p>
          <a:p>
            <a:r>
              <a:rPr lang="sv-SE"/>
              <a:t>Magnus Nurmi</a:t>
            </a:r>
          </a:p>
          <a:p>
            <a:r>
              <a:rPr lang="sv-SE"/>
              <a:t>Mikael </a:t>
            </a:r>
            <a:r>
              <a:rPr lang="sv-SE" err="1"/>
              <a:t>Krondahl</a:t>
            </a:r>
            <a:endParaRPr lang="sv-SE"/>
          </a:p>
          <a:p>
            <a:r>
              <a:rPr lang="sv-SE"/>
              <a:t>Niclas Clausborg</a:t>
            </a:r>
          </a:p>
          <a:p>
            <a:r>
              <a:rPr lang="sv-SE"/>
              <a:t>Peter Nilsson</a:t>
            </a:r>
          </a:p>
          <a:p>
            <a:r>
              <a:rPr lang="sv-SE"/>
              <a:t>Peter Nilsson</a:t>
            </a:r>
          </a:p>
          <a:p>
            <a:endParaRPr lang="sv-SE"/>
          </a:p>
        </p:txBody>
      </p:sp>
      <p:sp>
        <p:nvSpPr>
          <p:cNvPr id="4" name="Platshållare för bildnummer 3"/>
          <p:cNvSpPr>
            <a:spLocks noGrp="1"/>
          </p:cNvSpPr>
          <p:nvPr>
            <p:ph type="sldNum" sz="quarter" idx="5"/>
          </p:nvPr>
        </p:nvSpPr>
        <p:spPr/>
        <p:txBody>
          <a:bodyPr/>
          <a:lstStyle/>
          <a:p>
            <a:fld id="{B3A57793-FE72-4BB0-9E71-AEA5891F4FE4}" type="slidenum">
              <a:rPr lang="sv-SE" smtClean="0"/>
              <a:t>8</a:t>
            </a:fld>
            <a:endParaRPr lang="sv-SE"/>
          </a:p>
        </p:txBody>
      </p:sp>
    </p:spTree>
    <p:extLst>
      <p:ext uri="{BB962C8B-B14F-4D97-AF65-F5344CB8AC3E}">
        <p14:creationId xmlns:p14="http://schemas.microsoft.com/office/powerpoint/2010/main" val="298095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a:solidFill>
                  <a:schemeClr val="bg1">
                    <a:lumMod val="50000"/>
                  </a:schemeClr>
                </a:solidFill>
              </a:rPr>
              <a:t>Enligt beslutet ska:</a:t>
            </a:r>
          </a:p>
          <a:p>
            <a:pPr algn="l"/>
            <a:endParaRPr lang="sv-SE" sz="1200" b="1">
              <a:solidFill>
                <a:schemeClr val="bg1">
                  <a:lumMod val="50000"/>
                </a:schemeClr>
              </a:solidFill>
            </a:endParaRPr>
          </a:p>
          <a:p>
            <a:pPr algn="l"/>
            <a:r>
              <a:rPr lang="sv-SE" sz="1200" b="1">
                <a:solidFill>
                  <a:schemeClr val="bg1">
                    <a:lumMod val="50000"/>
                  </a:schemeClr>
                </a:solidFill>
              </a:rPr>
              <a:t>Samtliga teman arbetar med och för:</a:t>
            </a:r>
          </a:p>
          <a:p>
            <a:pPr algn="l"/>
            <a:r>
              <a:rPr lang="sv-SE" sz="1200">
                <a:solidFill>
                  <a:schemeClr val="bg1">
                    <a:lumMod val="50000"/>
                  </a:schemeClr>
                </a:solidFill>
              </a:rPr>
              <a:t>Spridning av resultat genom </a:t>
            </a:r>
            <a:r>
              <a:rPr lang="sv-SE" sz="1200" b="1">
                <a:solidFill>
                  <a:schemeClr val="bg1">
                    <a:lumMod val="50000"/>
                  </a:schemeClr>
                </a:solidFill>
              </a:rPr>
              <a:t>kommunikation</a:t>
            </a:r>
            <a:r>
              <a:rPr lang="sv-SE" sz="1200">
                <a:solidFill>
                  <a:schemeClr val="bg1">
                    <a:lumMod val="50000"/>
                  </a:schemeClr>
                </a:solidFill>
              </a:rPr>
              <a:t>,  - </a:t>
            </a:r>
            <a:r>
              <a:rPr lang="sv-SE" sz="1200" b="1">
                <a:solidFill>
                  <a:schemeClr val="bg1">
                    <a:lumMod val="50000"/>
                  </a:schemeClr>
                </a:solidFill>
              </a:rPr>
              <a:t>Skånes kommuner ansvarar</a:t>
            </a:r>
          </a:p>
          <a:p>
            <a:pPr algn="l"/>
            <a:r>
              <a:rPr lang="sv-SE" sz="1200">
                <a:solidFill>
                  <a:schemeClr val="bg1">
                    <a:lumMod val="50000"/>
                  </a:schemeClr>
                </a:solidFill>
              </a:rPr>
              <a:t>intern och extern </a:t>
            </a:r>
            <a:r>
              <a:rPr lang="sv-SE" sz="1200" b="1">
                <a:solidFill>
                  <a:schemeClr val="bg1">
                    <a:lumMod val="50000"/>
                  </a:schemeClr>
                </a:solidFill>
              </a:rPr>
              <a:t>Samverkan</a:t>
            </a:r>
            <a:r>
              <a:rPr lang="sv-SE" sz="1200">
                <a:solidFill>
                  <a:schemeClr val="bg1">
                    <a:lumMod val="50000"/>
                  </a:schemeClr>
                </a:solidFill>
              </a:rPr>
              <a:t> mellan kommuner, kommunförbund och Region Skåne – Skånes kommuner och Region Skåne ansvarar</a:t>
            </a:r>
          </a:p>
          <a:p>
            <a:pPr algn="l"/>
            <a:r>
              <a:rPr lang="sv-SE" sz="1200">
                <a:solidFill>
                  <a:schemeClr val="bg1">
                    <a:lumMod val="50000"/>
                  </a:schemeClr>
                </a:solidFill>
              </a:rPr>
              <a:t>Ständiga förbättringar genom </a:t>
            </a:r>
            <a:r>
              <a:rPr lang="sv-SE" sz="1200" b="1">
                <a:solidFill>
                  <a:schemeClr val="bg1">
                    <a:lumMod val="50000"/>
                  </a:schemeClr>
                </a:solidFill>
              </a:rPr>
              <a:t>utvärdering och lärande – ligger på extern konsult på uppdrag av PL Anna G</a:t>
            </a:r>
            <a:endParaRPr lang="sv-SE"/>
          </a:p>
        </p:txBody>
      </p:sp>
      <p:sp>
        <p:nvSpPr>
          <p:cNvPr id="4" name="Platshållare för bildnummer 3"/>
          <p:cNvSpPr>
            <a:spLocks noGrp="1"/>
          </p:cNvSpPr>
          <p:nvPr>
            <p:ph type="sldNum" sz="quarter" idx="5"/>
          </p:nvPr>
        </p:nvSpPr>
        <p:spPr/>
        <p:txBody>
          <a:bodyPr/>
          <a:lstStyle/>
          <a:p>
            <a:fld id="{B3A57793-FE72-4BB0-9E71-AEA5891F4FE4}" type="slidenum">
              <a:rPr lang="sv-SE" smtClean="0"/>
              <a:t>9</a:t>
            </a:fld>
            <a:endParaRPr lang="sv-SE"/>
          </a:p>
        </p:txBody>
      </p:sp>
    </p:spTree>
    <p:extLst>
      <p:ext uri="{BB962C8B-B14F-4D97-AF65-F5344CB8AC3E}">
        <p14:creationId xmlns:p14="http://schemas.microsoft.com/office/powerpoint/2010/main" val="163453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3A57793-FE72-4BB0-9E71-AEA5891F4FE4}" type="slidenum">
              <a:rPr lang="sv-SE" smtClean="0"/>
              <a:t>13</a:t>
            </a:fld>
            <a:endParaRPr lang="sv-SE"/>
          </a:p>
        </p:txBody>
      </p:sp>
    </p:spTree>
    <p:extLst>
      <p:ext uri="{BB962C8B-B14F-4D97-AF65-F5344CB8AC3E}">
        <p14:creationId xmlns:p14="http://schemas.microsoft.com/office/powerpoint/2010/main" val="116472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Deltagare</a:t>
            </a:r>
          </a:p>
          <a:p>
            <a:r>
              <a:rPr lang="sv-SE"/>
              <a:t>Dan Nilsson</a:t>
            </a:r>
          </a:p>
          <a:p>
            <a:r>
              <a:rPr lang="sv-SE"/>
              <a:t>Jonas Florén</a:t>
            </a:r>
          </a:p>
          <a:p>
            <a:r>
              <a:rPr lang="sv-SE"/>
              <a:t>Fredrik Ek</a:t>
            </a:r>
          </a:p>
          <a:p>
            <a:r>
              <a:rPr lang="sv-SE"/>
              <a:t>Johan Nordin </a:t>
            </a:r>
          </a:p>
          <a:p>
            <a:r>
              <a:rPr lang="sv-SE"/>
              <a:t>Rune </a:t>
            </a:r>
            <a:r>
              <a:rPr lang="sv-SE" err="1"/>
              <a:t>Lilljegren</a:t>
            </a:r>
            <a:endParaRPr lang="sv-SE"/>
          </a:p>
          <a:p>
            <a:r>
              <a:rPr lang="sv-SE"/>
              <a:t>Magnus Nurmi</a:t>
            </a:r>
          </a:p>
          <a:p>
            <a:r>
              <a:rPr lang="sv-SE"/>
              <a:t>Mikael </a:t>
            </a:r>
            <a:r>
              <a:rPr lang="sv-SE" err="1"/>
              <a:t>Krondahl</a:t>
            </a:r>
            <a:endParaRPr lang="sv-SE"/>
          </a:p>
          <a:p>
            <a:r>
              <a:rPr lang="sv-SE"/>
              <a:t>Niclas Clausborg</a:t>
            </a:r>
          </a:p>
          <a:p>
            <a:r>
              <a:rPr lang="sv-SE"/>
              <a:t>Peter Nilsson</a:t>
            </a:r>
          </a:p>
          <a:p>
            <a:r>
              <a:rPr lang="sv-SE"/>
              <a:t>Peter Nilsson</a:t>
            </a:r>
          </a:p>
          <a:p>
            <a:endParaRPr lang="sv-SE"/>
          </a:p>
        </p:txBody>
      </p:sp>
      <p:sp>
        <p:nvSpPr>
          <p:cNvPr id="4" name="Platshållare för bildnummer 3"/>
          <p:cNvSpPr>
            <a:spLocks noGrp="1"/>
          </p:cNvSpPr>
          <p:nvPr>
            <p:ph type="sldNum" sz="quarter" idx="5"/>
          </p:nvPr>
        </p:nvSpPr>
        <p:spPr/>
        <p:txBody>
          <a:bodyPr/>
          <a:lstStyle/>
          <a:p>
            <a:fld id="{B3A57793-FE72-4BB0-9E71-AEA5891F4FE4}" type="slidenum">
              <a:rPr lang="sv-SE" smtClean="0"/>
              <a:t>14</a:t>
            </a:fld>
            <a:endParaRPr lang="sv-SE"/>
          </a:p>
        </p:txBody>
      </p:sp>
    </p:spTree>
    <p:extLst>
      <p:ext uri="{BB962C8B-B14F-4D97-AF65-F5344CB8AC3E}">
        <p14:creationId xmlns:p14="http://schemas.microsoft.com/office/powerpoint/2010/main" val="245088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3A57793-FE72-4BB0-9E71-AEA5891F4FE4}" type="slidenum">
              <a:rPr lang="sv-SE" smtClean="0"/>
              <a:t>15</a:t>
            </a:fld>
            <a:endParaRPr lang="sv-SE"/>
          </a:p>
        </p:txBody>
      </p:sp>
    </p:spTree>
    <p:extLst>
      <p:ext uri="{BB962C8B-B14F-4D97-AF65-F5344CB8AC3E}">
        <p14:creationId xmlns:p14="http://schemas.microsoft.com/office/powerpoint/2010/main" val="331086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3A57793-FE72-4BB0-9E71-AEA5891F4FE4}" type="slidenum">
              <a:rPr lang="sv-SE" smtClean="0"/>
              <a:t>17</a:t>
            </a:fld>
            <a:endParaRPr lang="sv-SE"/>
          </a:p>
        </p:txBody>
      </p:sp>
    </p:spTree>
    <p:extLst>
      <p:ext uri="{BB962C8B-B14F-4D97-AF65-F5344CB8AC3E}">
        <p14:creationId xmlns:p14="http://schemas.microsoft.com/office/powerpoint/2010/main" val="180614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3A57793-FE72-4BB0-9E71-AEA5891F4FE4}" type="slidenum">
              <a:rPr lang="sv-SE" smtClean="0"/>
              <a:t>18</a:t>
            </a:fld>
            <a:endParaRPr lang="sv-SE"/>
          </a:p>
        </p:txBody>
      </p:sp>
    </p:spTree>
    <p:extLst>
      <p:ext uri="{BB962C8B-B14F-4D97-AF65-F5344CB8AC3E}">
        <p14:creationId xmlns:p14="http://schemas.microsoft.com/office/powerpoint/2010/main" val="3383727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aväng titel">
    <p:bg>
      <p:bgPr>
        <a:solidFill>
          <a:srgbClr val="EAEEF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chemeClr val="accent1"/>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chemeClr val="accent1"/>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chemeClr val="accent1"/>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420065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väng rubrik och text">
    <p:bg>
      <p:bgPr>
        <a:solidFill>
          <a:srgbClr val="EAEEF2"/>
        </a:solidFill>
        <a:effectLst/>
      </p:bgPr>
    </p:bg>
    <p:spTree>
      <p:nvGrpSpPr>
        <p:cNvPr id="1" name=""/>
        <p:cNvGrpSpPr/>
        <p:nvPr/>
      </p:nvGrpSpPr>
      <p:grpSpPr>
        <a:xfrm>
          <a:off x="0" y="0"/>
          <a:ext cx="0" cy="0"/>
          <a:chOff x="0" y="0"/>
          <a:chExt cx="0" cy="0"/>
        </a:xfrm>
      </p:grpSpPr>
      <p:sp>
        <p:nvSpPr>
          <p:cNvPr id="12" name="Platshållare för text 2">
            <a:extLst>
              <a:ext uri="{FF2B5EF4-FFF2-40B4-BE49-F238E27FC236}">
                <a16:creationId xmlns:a16="http://schemas.microsoft.com/office/drawing/2014/main" id="{2A21D3A1-088F-BE45-9BAA-0F3E9CB26454}"/>
              </a:ext>
            </a:extLst>
          </p:cNvPr>
          <p:cNvSpPr>
            <a:spLocks noGrp="1"/>
          </p:cNvSpPr>
          <p:nvPr>
            <p:ph idx="1" hasCustomPrompt="1"/>
          </p:nvPr>
        </p:nvSpPr>
        <p:spPr>
          <a:xfrm>
            <a:off x="839788" y="1937084"/>
            <a:ext cx="10512424" cy="3328654"/>
          </a:xfrm>
          <a:prstGeom prst="rect">
            <a:avLst/>
          </a:prstGeom>
        </p:spPr>
        <p:txBody>
          <a:bodyPr vert="horz" lIns="91440" tIns="45720" rIns="91440" bIns="45720" rtlCol="0">
            <a:normAutofit/>
          </a:bodyPr>
          <a:lstStyle>
            <a:lvl1pPr>
              <a:lnSpc>
                <a:spcPct val="100000"/>
              </a:lnSpc>
              <a:buClr>
                <a:srgbClr val="5E96A8"/>
              </a:buClr>
              <a:defRPr sz="2400">
                <a:solidFill>
                  <a:srgbClr val="5E96A8"/>
                </a:solidFill>
              </a:defRPr>
            </a:lvl1pPr>
            <a:lvl2pPr>
              <a:lnSpc>
                <a:spcPct val="100000"/>
              </a:lnSpc>
              <a:buClr>
                <a:srgbClr val="5E96A8"/>
              </a:buClr>
              <a:defRPr sz="2000">
                <a:solidFill>
                  <a:srgbClr val="5E96A8"/>
                </a:solidFill>
              </a:defRPr>
            </a:lvl2pPr>
            <a:lvl3pPr>
              <a:lnSpc>
                <a:spcPct val="100000"/>
              </a:lnSpc>
              <a:buClr>
                <a:srgbClr val="5E96A8"/>
              </a:buClr>
              <a:defRPr sz="1800">
                <a:solidFill>
                  <a:srgbClr val="5E96A8"/>
                </a:solidFill>
              </a:defRPr>
            </a:lvl3pPr>
            <a:lvl4pPr>
              <a:lnSpc>
                <a:spcPct val="100000"/>
              </a:lnSpc>
              <a:buClr>
                <a:srgbClr val="5E96A8"/>
              </a:buClr>
              <a:defRPr sz="1800">
                <a:solidFill>
                  <a:srgbClr val="5E96A8"/>
                </a:solidFill>
              </a:defRPr>
            </a:lvl4pPr>
            <a:lvl5pPr>
              <a:lnSpc>
                <a:spcPct val="100000"/>
              </a:lnSpc>
              <a:buClr>
                <a:srgbClr val="5E96A8"/>
              </a:buClr>
              <a:defRPr sz="1800">
                <a:solidFill>
                  <a:srgbClr val="5E96A8"/>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9" name="Title 1">
            <a:extLst>
              <a:ext uri="{FF2B5EF4-FFF2-40B4-BE49-F238E27FC236}">
                <a16:creationId xmlns:a16="http://schemas.microsoft.com/office/drawing/2014/main" id="{E718C434-F64F-694F-B7B1-ED59EB96D0C6}"/>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Clr>
                <a:srgbClr val="5E96A8"/>
              </a:buClr>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68009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väng rubrik">
    <p:bg>
      <p:bgPr>
        <a:solidFill>
          <a:srgbClr val="EAEEF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BAA4D30-08B7-AA42-B747-5AD67E9332A4}"/>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90862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Öresundsblå rubrik och text">
    <p:bg>
      <p:bgPr>
        <a:solidFill>
          <a:srgbClr val="ECF5F6"/>
        </a:solidFill>
        <a:effectLst/>
      </p:bgPr>
    </p:bg>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61B9BD"/>
              </a:buClr>
              <a:defRPr sz="2400">
                <a:solidFill>
                  <a:srgbClr val="61B9BD"/>
                </a:solidFill>
              </a:defRPr>
            </a:lvl1pPr>
            <a:lvl2pPr>
              <a:lnSpc>
                <a:spcPct val="100000"/>
              </a:lnSpc>
              <a:buClr>
                <a:srgbClr val="61B9BD"/>
              </a:buClr>
              <a:defRPr sz="2000">
                <a:solidFill>
                  <a:srgbClr val="61B9BD"/>
                </a:solidFill>
              </a:defRPr>
            </a:lvl2pPr>
            <a:lvl3pPr>
              <a:lnSpc>
                <a:spcPct val="100000"/>
              </a:lnSpc>
              <a:buClr>
                <a:srgbClr val="61B9BD"/>
              </a:buClr>
              <a:defRPr sz="1800">
                <a:solidFill>
                  <a:srgbClr val="61B9BD"/>
                </a:solidFill>
              </a:defRPr>
            </a:lvl3pPr>
            <a:lvl4pPr>
              <a:lnSpc>
                <a:spcPct val="100000"/>
              </a:lnSpc>
              <a:buClr>
                <a:srgbClr val="61B9BD"/>
              </a:buClr>
              <a:defRPr sz="1800">
                <a:solidFill>
                  <a:srgbClr val="61B9BD"/>
                </a:solidFill>
              </a:defRPr>
            </a:lvl4pPr>
            <a:lvl5pPr>
              <a:lnSpc>
                <a:spcPct val="100000"/>
              </a:lnSpc>
              <a:buClr>
                <a:srgbClr val="61B9BD"/>
              </a:buClr>
              <a:defRPr sz="1800">
                <a:solidFill>
                  <a:srgbClr val="61B9BD"/>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61B9BD"/>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07534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Öresundsblå rubrik">
    <p:bg>
      <p:bgPr>
        <a:solidFill>
          <a:srgbClr val="ECF5F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61B9BD"/>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54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järegrön rubrik och text">
    <p:bg>
      <p:bgPr>
        <a:solidFill>
          <a:srgbClr val="E7EEEA"/>
        </a:solidFill>
        <a:effectLst/>
      </p:bgPr>
    </p:bg>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3D9378"/>
              </a:buClr>
              <a:defRPr sz="2400">
                <a:solidFill>
                  <a:srgbClr val="3D9378"/>
                </a:solidFill>
              </a:defRPr>
            </a:lvl1pPr>
            <a:lvl2pPr>
              <a:lnSpc>
                <a:spcPct val="100000"/>
              </a:lnSpc>
              <a:buClr>
                <a:srgbClr val="3D9378"/>
              </a:buClr>
              <a:defRPr sz="2000">
                <a:solidFill>
                  <a:srgbClr val="3D9378"/>
                </a:solidFill>
              </a:defRPr>
            </a:lvl2pPr>
            <a:lvl3pPr>
              <a:lnSpc>
                <a:spcPct val="100000"/>
              </a:lnSpc>
              <a:buClr>
                <a:srgbClr val="3D9378"/>
              </a:buClr>
              <a:defRPr sz="1800">
                <a:solidFill>
                  <a:srgbClr val="3D9378"/>
                </a:solidFill>
              </a:defRPr>
            </a:lvl3pPr>
            <a:lvl4pPr>
              <a:lnSpc>
                <a:spcPct val="100000"/>
              </a:lnSpc>
              <a:buClr>
                <a:srgbClr val="3D9378"/>
              </a:buClr>
              <a:defRPr sz="1800">
                <a:solidFill>
                  <a:srgbClr val="3D9378"/>
                </a:solidFill>
              </a:defRPr>
            </a:lvl4pPr>
            <a:lvl5pPr>
              <a:lnSpc>
                <a:spcPct val="100000"/>
              </a:lnSpc>
              <a:buClr>
                <a:srgbClr val="3D9378"/>
              </a:buClr>
              <a:defRPr sz="1800">
                <a:solidFill>
                  <a:srgbClr val="3D9378"/>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3D937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75788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järegrön rubrik">
    <p:bg>
      <p:bgPr>
        <a:solidFill>
          <a:srgbClr val="E7EEE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3D937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903344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ndhammaren rubrik och text">
    <p:bg>
      <p:bgPr>
        <a:solidFill>
          <a:srgbClr val="F7F4F0"/>
        </a:solidFill>
        <a:effectLst/>
      </p:bgPr>
    </p:bg>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C4B79F"/>
              </a:buClr>
              <a:defRPr sz="2400">
                <a:solidFill>
                  <a:srgbClr val="C4B79F"/>
                </a:solidFill>
              </a:defRPr>
            </a:lvl1pPr>
            <a:lvl2pPr>
              <a:lnSpc>
                <a:spcPct val="100000"/>
              </a:lnSpc>
              <a:buClr>
                <a:srgbClr val="C4B79F"/>
              </a:buClr>
              <a:defRPr sz="2000">
                <a:solidFill>
                  <a:srgbClr val="C4B79F"/>
                </a:solidFill>
              </a:defRPr>
            </a:lvl2pPr>
            <a:lvl3pPr>
              <a:lnSpc>
                <a:spcPct val="100000"/>
              </a:lnSpc>
              <a:buClr>
                <a:srgbClr val="C4B79F"/>
              </a:buClr>
              <a:defRPr sz="1800">
                <a:solidFill>
                  <a:srgbClr val="C4B79F"/>
                </a:solidFill>
              </a:defRPr>
            </a:lvl3pPr>
            <a:lvl4pPr>
              <a:lnSpc>
                <a:spcPct val="100000"/>
              </a:lnSpc>
              <a:buClr>
                <a:srgbClr val="C4B79F"/>
              </a:buClr>
              <a:defRPr sz="1800">
                <a:solidFill>
                  <a:srgbClr val="C4B79F"/>
                </a:solidFill>
              </a:defRPr>
            </a:lvl4pPr>
            <a:lvl5pPr>
              <a:lnSpc>
                <a:spcPct val="100000"/>
              </a:lnSpc>
              <a:buClr>
                <a:srgbClr val="C4B79F"/>
              </a:buClr>
              <a:defRPr sz="1800">
                <a:solidFill>
                  <a:srgbClr val="C4B79F"/>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C4B79F"/>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140975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ndhammaren rubrik">
    <p:bg>
      <p:bgPr>
        <a:solidFill>
          <a:srgbClr val="F7F4F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C4B79F"/>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85167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spaltig text med liten bild">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D1E8D260-8657-2B41-99A8-7F960C93F2A9}"/>
              </a:ext>
            </a:extLst>
          </p:cNvPr>
          <p:cNvSpPr>
            <a:spLocks noGrp="1"/>
          </p:cNvSpPr>
          <p:nvPr>
            <p:ph type="pic" sz="quarter" idx="13" hasCustomPrompt="1"/>
          </p:nvPr>
        </p:nvSpPr>
        <p:spPr>
          <a:xfrm>
            <a:off x="839787" y="1937083"/>
            <a:ext cx="4875212" cy="3328655"/>
          </a:xfrm>
          <a:prstGeom prst="rect">
            <a:avLst/>
          </a:prstGeom>
          <a:solidFill>
            <a:srgbClr val="EAEEF2"/>
          </a:solidFill>
        </p:spPr>
        <p:txBody>
          <a:bodyPr/>
          <a:lstStyle>
            <a:lvl1pPr marL="0" indent="0" algn="ctr">
              <a:buNone/>
              <a:defRPr sz="1800">
                <a:solidFill>
                  <a:schemeClr val="bg1">
                    <a:lumMod val="65000"/>
                  </a:schemeClr>
                </a:solidFill>
              </a:defRPr>
            </a:lvl1pPr>
          </a:lstStyle>
          <a:p>
            <a:r>
              <a:rPr lang="sv-SE" dirty="0"/>
              <a:t>Klicka på ikonen för att lägga till en bild</a:t>
            </a:r>
          </a:p>
        </p:txBody>
      </p:sp>
      <p:sp>
        <p:nvSpPr>
          <p:cNvPr id="12" name="Platshållare för innehåll 2">
            <a:extLst>
              <a:ext uri="{FF2B5EF4-FFF2-40B4-BE49-F238E27FC236}">
                <a16:creationId xmlns:a16="http://schemas.microsoft.com/office/drawing/2014/main" id="{498CCA2D-5749-644E-8EC9-0B757A3DD7F0}"/>
              </a:ext>
            </a:extLst>
          </p:cNvPr>
          <p:cNvSpPr>
            <a:spLocks noGrp="1"/>
          </p:cNvSpPr>
          <p:nvPr>
            <p:ph sz="half" idx="1" hasCustomPrompt="1"/>
          </p:nvPr>
        </p:nvSpPr>
        <p:spPr>
          <a:xfrm>
            <a:off x="6172201" y="1937084"/>
            <a:ext cx="5180012" cy="3328654"/>
          </a:xfrm>
          <a:prstGeom prst="rect">
            <a:avLst/>
          </a:prstGeom>
        </p:spPr>
        <p:txBody>
          <a:bodyPr/>
          <a:lstStyle>
            <a:lvl1pPr>
              <a:lnSpc>
                <a:spcPct val="100000"/>
              </a:lnSpc>
              <a:buClr>
                <a:srgbClr val="5E96A8"/>
              </a:buClr>
              <a:defRPr sz="2400"/>
            </a:lvl1pPr>
            <a:lvl2pPr>
              <a:lnSpc>
                <a:spcPct val="100000"/>
              </a:lnSpc>
              <a:buClr>
                <a:srgbClr val="5E96A8"/>
              </a:buClr>
              <a:defRPr sz="2400"/>
            </a:lvl2pPr>
            <a:lvl3pPr>
              <a:lnSpc>
                <a:spcPct val="100000"/>
              </a:lnSpc>
              <a:buClr>
                <a:srgbClr val="5E96A8"/>
              </a:buClr>
              <a:defRPr sz="2400"/>
            </a:lvl3pPr>
            <a:lvl4pPr>
              <a:lnSpc>
                <a:spcPct val="100000"/>
              </a:lnSpc>
              <a:buClr>
                <a:srgbClr val="5E96A8"/>
              </a:buClr>
              <a:defRPr sz="1800"/>
            </a:lvl4pPr>
            <a:lvl5pPr>
              <a:lnSpc>
                <a:spcPct val="100000"/>
              </a:lnSpc>
              <a:buClr>
                <a:srgbClr val="5E96A8"/>
              </a:buClr>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3" name="Title 1">
            <a:extLst>
              <a:ext uri="{FF2B5EF4-FFF2-40B4-BE49-F238E27FC236}">
                <a16:creationId xmlns:a16="http://schemas.microsoft.com/office/drawing/2014/main" id="{3207A96D-32A8-5B45-ABFD-F2F9BB2FAB3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5" name="Platshållare för datum 2">
            <a:extLst>
              <a:ext uri="{FF2B5EF4-FFF2-40B4-BE49-F238E27FC236}">
                <a16:creationId xmlns:a16="http://schemas.microsoft.com/office/drawing/2014/main" id="{9B8570DD-9C63-B24E-B65D-03475A31F01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751FD679-76B0-074E-A9E4-9E7EDA690D40}"/>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7" name="Platshållare för bildnummer 4">
            <a:extLst>
              <a:ext uri="{FF2B5EF4-FFF2-40B4-BE49-F238E27FC236}">
                <a16:creationId xmlns:a16="http://schemas.microsoft.com/office/drawing/2014/main" id="{2ACEB82A-83F5-B140-83E1-E51038C78DD6}"/>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241217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spaltig text med stor bild">
    <p:bg>
      <p:bgPr>
        <a:solidFill>
          <a:schemeClr val="bg2"/>
        </a:solidFill>
        <a:effectLst/>
      </p:bgPr>
    </p:bg>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AE2093C0-BC03-D443-86AD-B8EAF9F604C2}"/>
              </a:ext>
            </a:extLst>
          </p:cNvPr>
          <p:cNvSpPr>
            <a:spLocks noGrp="1"/>
          </p:cNvSpPr>
          <p:nvPr>
            <p:ph type="pic" sz="quarter" idx="13" hasCustomPrompt="1"/>
          </p:nvPr>
        </p:nvSpPr>
        <p:spPr>
          <a:xfrm>
            <a:off x="6710034" y="0"/>
            <a:ext cx="5481966" cy="6858000"/>
          </a:xfrm>
          <a:prstGeom prst="rect">
            <a:avLst/>
          </a:prstGeom>
          <a:solidFill>
            <a:srgbClr val="EAEEF2"/>
          </a:solidFill>
        </p:spPr>
        <p:txBody>
          <a:bodyPr/>
          <a:lstStyle>
            <a:lvl1pPr marL="0" indent="0" algn="ctr">
              <a:buNone/>
              <a:defRPr sz="1800">
                <a:solidFill>
                  <a:schemeClr val="bg1">
                    <a:lumMod val="65000"/>
                  </a:schemeClr>
                </a:solidFill>
              </a:defRPr>
            </a:lvl1pPr>
          </a:lstStyle>
          <a:p>
            <a:r>
              <a:rPr lang="sv-SE" dirty="0"/>
              <a:t>Klicka på ikonen för att lägga till en bild</a:t>
            </a:r>
          </a:p>
        </p:txBody>
      </p:sp>
      <p:sp>
        <p:nvSpPr>
          <p:cNvPr id="11" name="Platshållare för innehåll 2">
            <a:extLst>
              <a:ext uri="{FF2B5EF4-FFF2-40B4-BE49-F238E27FC236}">
                <a16:creationId xmlns:a16="http://schemas.microsoft.com/office/drawing/2014/main" id="{808FB26E-EA81-434D-8C01-53BEE3C05EC9}"/>
              </a:ext>
            </a:extLst>
          </p:cNvPr>
          <p:cNvSpPr>
            <a:spLocks noGrp="1"/>
          </p:cNvSpPr>
          <p:nvPr>
            <p:ph sz="half" idx="1" hasCustomPrompt="1"/>
          </p:nvPr>
        </p:nvSpPr>
        <p:spPr>
          <a:xfrm>
            <a:off x="839788" y="1863524"/>
            <a:ext cx="5480376" cy="4422975"/>
          </a:xfrm>
          <a:prstGeom prst="rect">
            <a:avLst/>
          </a:prstGeom>
        </p:spPr>
        <p:txBody>
          <a:bodyPr/>
          <a:lstStyle>
            <a:lvl1pPr>
              <a:lnSpc>
                <a:spcPct val="100000"/>
              </a:lnSpc>
              <a:buClr>
                <a:srgbClr val="5E96A8"/>
              </a:buClr>
              <a:defRPr sz="2400"/>
            </a:lvl1pPr>
            <a:lvl2pPr>
              <a:lnSpc>
                <a:spcPct val="100000"/>
              </a:lnSpc>
              <a:buClr>
                <a:srgbClr val="5E96A8"/>
              </a:buClr>
              <a:defRPr sz="2400"/>
            </a:lvl2pPr>
            <a:lvl3pPr>
              <a:lnSpc>
                <a:spcPct val="100000"/>
              </a:lnSpc>
              <a:buClr>
                <a:srgbClr val="5E96A8"/>
              </a:buClr>
              <a:defRPr sz="2400"/>
            </a:lvl3pPr>
            <a:lvl4pPr>
              <a:lnSpc>
                <a:spcPct val="100000"/>
              </a:lnSpc>
              <a:buClr>
                <a:srgbClr val="5E96A8"/>
              </a:buClr>
              <a:defRPr sz="2400"/>
            </a:lvl4pPr>
            <a:lvl5pPr>
              <a:lnSpc>
                <a:spcPct val="100000"/>
              </a:lnSpc>
              <a:buClr>
                <a:srgbClr val="5E96A8"/>
              </a:buClr>
              <a:defRPr sz="24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7" name="Rubrik 1">
            <a:extLst>
              <a:ext uri="{FF2B5EF4-FFF2-40B4-BE49-F238E27FC236}">
                <a16:creationId xmlns:a16="http://schemas.microsoft.com/office/drawing/2014/main" id="{606BA4BC-2FDD-7F4A-B2A2-6EB7911230C5}"/>
              </a:ext>
            </a:extLst>
          </p:cNvPr>
          <p:cNvSpPr>
            <a:spLocks noGrp="1"/>
          </p:cNvSpPr>
          <p:nvPr>
            <p:ph type="title"/>
          </p:nvPr>
        </p:nvSpPr>
        <p:spPr>
          <a:xfrm>
            <a:off x="839788" y="571500"/>
            <a:ext cx="5480376"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65849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Öresundsblå titel">
    <p:bg>
      <p:bgPr>
        <a:solidFill>
          <a:srgbClr val="ECF5F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61B9BD"/>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61B9B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61B9BD"/>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61B9BD"/>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61B9BD"/>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028721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för att lägga till en bild</a:t>
            </a:r>
          </a:p>
        </p:txBody>
      </p:sp>
    </p:spTree>
    <p:extLst>
      <p:ext uri="{BB962C8B-B14F-4D97-AF65-F5344CB8AC3E}">
        <p14:creationId xmlns:p14="http://schemas.microsoft.com/office/powerpoint/2010/main" val="600837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or bild med rubriken i vänster">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för att lägga till en bild</a:t>
            </a:r>
          </a:p>
        </p:txBody>
      </p:sp>
      <p:sp>
        <p:nvSpPr>
          <p:cNvPr id="5" name="Rubrik 1">
            <a:extLst>
              <a:ext uri="{FF2B5EF4-FFF2-40B4-BE49-F238E27FC236}">
                <a16:creationId xmlns:a16="http://schemas.microsoft.com/office/drawing/2014/main" id="{B9A56C43-49BA-9045-AD89-0E68E967B39B}"/>
              </a:ext>
            </a:extLst>
          </p:cNvPr>
          <p:cNvSpPr>
            <a:spLocks noGrp="1"/>
          </p:cNvSpPr>
          <p:nvPr>
            <p:ph type="title" hasCustomPrompt="1"/>
          </p:nvPr>
        </p:nvSpPr>
        <p:spPr>
          <a:xfrm>
            <a:off x="0" y="3669632"/>
            <a:ext cx="7327557" cy="2395258"/>
          </a:xfrm>
          <a:prstGeom prst="rect">
            <a:avLst/>
          </a:prstGeom>
          <a:solidFill>
            <a:schemeClr val="bg2"/>
          </a:solidFill>
        </p:spPr>
        <p:txBody>
          <a:bodyPr lIns="720000" tIns="360000" rIns="720000" bIns="360000" anchor="ctr"/>
          <a:lstStyle>
            <a:lvl1pPr>
              <a:lnSpc>
                <a:spcPts val="5380"/>
              </a:lnSpc>
              <a:defRPr sz="4400">
                <a:solidFill>
                  <a:srgbClr val="5E96A8"/>
                </a:solidFill>
              </a:defRPr>
            </a:lvl1pPr>
          </a:lstStyle>
          <a:p>
            <a:r>
              <a:rPr lang="sv-SE" dirty="0"/>
              <a:t>Klicka här för </a:t>
            </a:r>
            <a:br>
              <a:rPr lang="sv-SE" dirty="0"/>
            </a:br>
            <a:r>
              <a:rPr lang="sv-SE" dirty="0"/>
              <a:t>att ändra mall för rubrikformat</a:t>
            </a:r>
          </a:p>
        </p:txBody>
      </p:sp>
    </p:spTree>
    <p:extLst>
      <p:ext uri="{BB962C8B-B14F-4D97-AF65-F5344CB8AC3E}">
        <p14:creationId xmlns:p14="http://schemas.microsoft.com/office/powerpoint/2010/main" val="602297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 bild med rubriken i mitten">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1"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i mitten för att lägga till en bild</a:t>
            </a:r>
          </a:p>
        </p:txBody>
      </p:sp>
      <p:sp>
        <p:nvSpPr>
          <p:cNvPr id="5" name="Rubrik 1">
            <a:extLst>
              <a:ext uri="{FF2B5EF4-FFF2-40B4-BE49-F238E27FC236}">
                <a16:creationId xmlns:a16="http://schemas.microsoft.com/office/drawing/2014/main" id="{028F1707-3FE9-8D42-A9F9-EE0460C8A277}"/>
              </a:ext>
            </a:extLst>
          </p:cNvPr>
          <p:cNvSpPr>
            <a:spLocks noGrp="1"/>
          </p:cNvSpPr>
          <p:nvPr>
            <p:ph type="title" hasCustomPrompt="1"/>
          </p:nvPr>
        </p:nvSpPr>
        <p:spPr>
          <a:xfrm>
            <a:off x="2432221" y="1989622"/>
            <a:ext cx="7327557" cy="2878756"/>
          </a:xfrm>
          <a:prstGeom prst="rect">
            <a:avLst/>
          </a:prstGeom>
          <a:solidFill>
            <a:schemeClr val="bg2"/>
          </a:solidFill>
        </p:spPr>
        <p:txBody>
          <a:bodyPr lIns="720000" tIns="360000" rIns="720000" bIns="360000" anchor="ctr"/>
          <a:lstStyle>
            <a:lvl1pPr algn="ctr">
              <a:lnSpc>
                <a:spcPts val="5380"/>
              </a:lnSpc>
              <a:defRPr sz="4400">
                <a:solidFill>
                  <a:srgbClr val="5E96A8"/>
                </a:solidFill>
              </a:defRPr>
            </a:lvl1pPr>
          </a:lstStyle>
          <a:p>
            <a:r>
              <a:rPr lang="sv-SE" dirty="0"/>
              <a:t>Klicka här för </a:t>
            </a:r>
            <a:br>
              <a:rPr lang="sv-SE" dirty="0"/>
            </a:br>
            <a:r>
              <a:rPr lang="sv-SE" dirty="0"/>
              <a:t>att ändra mall för rubrikformat</a:t>
            </a:r>
          </a:p>
        </p:txBody>
      </p:sp>
    </p:spTree>
    <p:extLst>
      <p:ext uri="{BB962C8B-B14F-4D97-AF65-F5344CB8AC3E}">
        <p14:creationId xmlns:p14="http://schemas.microsoft.com/office/powerpoint/2010/main" val="41557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or bild med rubriken i vänster 2">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för att lägga till en bild</a:t>
            </a:r>
          </a:p>
        </p:txBody>
      </p:sp>
      <p:sp>
        <p:nvSpPr>
          <p:cNvPr id="9" name="Rubrik 1">
            <a:extLst>
              <a:ext uri="{FF2B5EF4-FFF2-40B4-BE49-F238E27FC236}">
                <a16:creationId xmlns:a16="http://schemas.microsoft.com/office/drawing/2014/main" id="{F28F8E17-AD50-3C49-9A59-5BFC6BCAD2A6}"/>
              </a:ext>
            </a:extLst>
          </p:cNvPr>
          <p:cNvSpPr>
            <a:spLocks noGrp="1"/>
          </p:cNvSpPr>
          <p:nvPr>
            <p:ph type="title" hasCustomPrompt="1"/>
          </p:nvPr>
        </p:nvSpPr>
        <p:spPr>
          <a:xfrm>
            <a:off x="0" y="3669957"/>
            <a:ext cx="10342605" cy="2446636"/>
          </a:xfrm>
          <a:prstGeom prst="rect">
            <a:avLst/>
          </a:prstGeom>
          <a:solidFill>
            <a:schemeClr val="bg2"/>
          </a:solidFill>
        </p:spPr>
        <p:txBody>
          <a:bodyPr lIns="720000" tIns="360000" rIns="720000" bIns="360000" anchor="ctr"/>
          <a:lstStyle>
            <a:lvl1pPr>
              <a:lnSpc>
                <a:spcPts val="5380"/>
              </a:lnSpc>
              <a:defRPr sz="4400">
                <a:solidFill>
                  <a:srgbClr val="5E96A8"/>
                </a:solidFill>
              </a:defRPr>
            </a:lvl1pPr>
          </a:lstStyle>
          <a:p>
            <a:r>
              <a:rPr lang="sv-SE" dirty="0"/>
              <a:t>Klicka här för att ändra mall för rubrikformat</a:t>
            </a:r>
          </a:p>
        </p:txBody>
      </p:sp>
    </p:spTree>
    <p:extLst>
      <p:ext uri="{BB962C8B-B14F-4D97-AF65-F5344CB8AC3E}">
        <p14:creationId xmlns:p14="http://schemas.microsoft.com/office/powerpoint/2010/main" val="3970793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spaltig bild rubrik och undertext">
    <p:spTree>
      <p:nvGrpSpPr>
        <p:cNvPr id="1" name=""/>
        <p:cNvGrpSpPr/>
        <p:nvPr/>
      </p:nvGrpSpPr>
      <p:grpSpPr>
        <a:xfrm>
          <a:off x="0" y="0"/>
          <a:ext cx="0" cy="0"/>
          <a:chOff x="0" y="0"/>
          <a:chExt cx="0" cy="0"/>
        </a:xfrm>
      </p:grpSpPr>
      <p:sp>
        <p:nvSpPr>
          <p:cNvPr id="17" name="Platshållare för bild 9">
            <a:extLst>
              <a:ext uri="{FF2B5EF4-FFF2-40B4-BE49-F238E27FC236}">
                <a16:creationId xmlns:a16="http://schemas.microsoft.com/office/drawing/2014/main" id="{A789AC96-EF45-1D42-BE75-731F7B8806B6}"/>
              </a:ext>
            </a:extLst>
          </p:cNvPr>
          <p:cNvSpPr>
            <a:spLocks noGrp="1"/>
          </p:cNvSpPr>
          <p:nvPr>
            <p:ph type="pic" sz="quarter" idx="39"/>
          </p:nvPr>
        </p:nvSpPr>
        <p:spPr>
          <a:xfrm>
            <a:off x="3522025"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
        <p:nvSpPr>
          <p:cNvPr id="16" name="Platshållare för bild 9">
            <a:extLst>
              <a:ext uri="{FF2B5EF4-FFF2-40B4-BE49-F238E27FC236}">
                <a16:creationId xmlns:a16="http://schemas.microsoft.com/office/drawing/2014/main" id="{AC67D47C-7CFE-494C-8CBF-B5EAA992EB4A}"/>
              </a:ext>
            </a:extLst>
          </p:cNvPr>
          <p:cNvSpPr>
            <a:spLocks noGrp="1"/>
          </p:cNvSpPr>
          <p:nvPr>
            <p:ph type="pic" sz="quarter" idx="28"/>
          </p:nvPr>
        </p:nvSpPr>
        <p:spPr>
          <a:xfrm>
            <a:off x="838201"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
        <p:nvSpPr>
          <p:cNvPr id="8" name="Platshållare för text 7">
            <a:extLst>
              <a:ext uri="{FF2B5EF4-FFF2-40B4-BE49-F238E27FC236}">
                <a16:creationId xmlns:a16="http://schemas.microsoft.com/office/drawing/2014/main" id="{F0E2631A-CC9D-A545-B44B-E234E630A5DF}"/>
              </a:ext>
            </a:extLst>
          </p:cNvPr>
          <p:cNvSpPr>
            <a:spLocks noGrp="1"/>
          </p:cNvSpPr>
          <p:nvPr>
            <p:ph type="body" sz="quarter" idx="13" hasCustomPrompt="1"/>
          </p:nvPr>
        </p:nvSpPr>
        <p:spPr>
          <a:xfrm>
            <a:off x="838200" y="4905987"/>
            <a:ext cx="3578222" cy="811458"/>
          </a:xfrm>
          <a:prstGeom prst="rect">
            <a:avLst/>
          </a:prstGeom>
        </p:spPr>
        <p:txBody>
          <a:bodyPr/>
          <a:lstStyle>
            <a:lvl1pPr marL="0" indent="0" algn="l">
              <a:lnSpc>
                <a:spcPct val="100000"/>
              </a:lnSpc>
              <a:spcBef>
                <a:spcPts val="0"/>
              </a:spcBef>
              <a:buFontTx/>
              <a:buNone/>
              <a:defRPr sz="1800">
                <a:solidFill>
                  <a:schemeClr val="tx1"/>
                </a:solidFill>
              </a:defRPr>
            </a:lvl1pPr>
          </a:lstStyle>
          <a:p>
            <a:r>
              <a:rPr lang="sv-SE" dirty="0"/>
              <a:t>Redigera format för bakgrundstext
</a:t>
            </a:r>
          </a:p>
        </p:txBody>
      </p:sp>
      <p:sp>
        <p:nvSpPr>
          <p:cNvPr id="28" name="Platshållare för text 7">
            <a:extLst>
              <a:ext uri="{FF2B5EF4-FFF2-40B4-BE49-F238E27FC236}">
                <a16:creationId xmlns:a16="http://schemas.microsoft.com/office/drawing/2014/main" id="{9BF782C3-8673-9E4F-9678-C2E6376EE1FA}"/>
              </a:ext>
            </a:extLst>
          </p:cNvPr>
          <p:cNvSpPr>
            <a:spLocks noGrp="1"/>
          </p:cNvSpPr>
          <p:nvPr>
            <p:ph type="body" sz="quarter" idx="38" hasCustomPrompt="1"/>
          </p:nvPr>
        </p:nvSpPr>
        <p:spPr>
          <a:xfrm>
            <a:off x="6264279" y="4905987"/>
            <a:ext cx="3578222" cy="811458"/>
          </a:xfrm>
          <a:prstGeom prst="rect">
            <a:avLst/>
          </a:prstGeom>
        </p:spPr>
        <p:txBody>
          <a:bodyPr/>
          <a:lstStyle>
            <a:lvl1pPr marL="0" indent="0" algn="l">
              <a:lnSpc>
                <a:spcPct val="100000"/>
              </a:lnSpc>
              <a:spcBef>
                <a:spcPts val="0"/>
              </a:spcBef>
              <a:buNone/>
              <a:defRPr sz="1800">
                <a:solidFill>
                  <a:schemeClr val="tx1"/>
                </a:solidFill>
              </a:defRPr>
            </a:lvl1pPr>
          </a:lstStyle>
          <a:p>
            <a:r>
              <a:rPr lang="sv-SE" dirty="0"/>
              <a:t>Redigera format för bakgrundstext
</a:t>
            </a:r>
          </a:p>
        </p:txBody>
      </p:sp>
      <p:sp>
        <p:nvSpPr>
          <p:cNvPr id="10" name="Title 1">
            <a:extLst>
              <a:ext uri="{FF2B5EF4-FFF2-40B4-BE49-F238E27FC236}">
                <a16:creationId xmlns:a16="http://schemas.microsoft.com/office/drawing/2014/main" id="{CCE53E2F-B966-6140-8D52-F01C64DBC187}"/>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1" name="Platshållare för datum 2">
            <a:extLst>
              <a:ext uri="{FF2B5EF4-FFF2-40B4-BE49-F238E27FC236}">
                <a16:creationId xmlns:a16="http://schemas.microsoft.com/office/drawing/2014/main" id="{6117C8B7-4A5B-1049-BC05-BB7E2B2C7A43}"/>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2" name="Platshållare för sidfot 3">
            <a:extLst>
              <a:ext uri="{FF2B5EF4-FFF2-40B4-BE49-F238E27FC236}">
                <a16:creationId xmlns:a16="http://schemas.microsoft.com/office/drawing/2014/main" id="{0323C48B-652B-534A-8A79-5C493D576D29}"/>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3" name="Platshållare för bildnummer 4">
            <a:extLst>
              <a:ext uri="{FF2B5EF4-FFF2-40B4-BE49-F238E27FC236}">
                <a16:creationId xmlns:a16="http://schemas.microsoft.com/office/drawing/2014/main" id="{1268E680-4FA8-3A49-AB29-8148E65B62E8}"/>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
        <p:nvSpPr>
          <p:cNvPr id="18" name="Platshållare för bild 9">
            <a:extLst>
              <a:ext uri="{FF2B5EF4-FFF2-40B4-BE49-F238E27FC236}">
                <a16:creationId xmlns:a16="http://schemas.microsoft.com/office/drawing/2014/main" id="{90C090E7-EAFE-A545-9D38-754E561FD002}"/>
              </a:ext>
            </a:extLst>
          </p:cNvPr>
          <p:cNvSpPr>
            <a:spLocks noGrp="1"/>
          </p:cNvSpPr>
          <p:nvPr>
            <p:ph type="pic" sz="quarter" idx="40"/>
          </p:nvPr>
        </p:nvSpPr>
        <p:spPr>
          <a:xfrm>
            <a:off x="6253349"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
        <p:nvSpPr>
          <p:cNvPr id="19" name="Platshållare för bild 9">
            <a:extLst>
              <a:ext uri="{FF2B5EF4-FFF2-40B4-BE49-F238E27FC236}">
                <a16:creationId xmlns:a16="http://schemas.microsoft.com/office/drawing/2014/main" id="{9A263DC6-3868-A545-811A-89FDADF4533C}"/>
              </a:ext>
            </a:extLst>
          </p:cNvPr>
          <p:cNvSpPr>
            <a:spLocks noGrp="1"/>
          </p:cNvSpPr>
          <p:nvPr>
            <p:ph type="pic" sz="quarter" idx="41"/>
          </p:nvPr>
        </p:nvSpPr>
        <p:spPr>
          <a:xfrm>
            <a:off x="8952586"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316922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 med rubrik och tex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2"/>
            <a:ext cx="5181601" cy="4351339"/>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endParaRPr lang="sv-SE" dirty="0"/>
          </a:p>
        </p:txBody>
      </p:sp>
      <p:sp>
        <p:nvSpPr>
          <p:cNvPr id="10" name="Title 1">
            <a:extLst>
              <a:ext uri="{FF2B5EF4-FFF2-40B4-BE49-F238E27FC236}">
                <a16:creationId xmlns:a16="http://schemas.microsoft.com/office/drawing/2014/main" id="{D2D1D719-F257-E94D-8E80-0DB4732E4AD6}"/>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9C7EF3F6-CBBF-BA43-991A-9ACD721885E7}"/>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dirty="0"/>
              <a:t>Klicka här för att ändra format på bakgrundstexten</a:t>
            </a:r>
          </a:p>
        </p:txBody>
      </p:sp>
    </p:spTree>
    <p:extLst>
      <p:ext uri="{BB962C8B-B14F-4D97-AF65-F5344CB8AC3E}">
        <p14:creationId xmlns:p14="http://schemas.microsoft.com/office/powerpoint/2010/main" val="31728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 med rubrik och text 2">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4"/>
            <a:ext cx="5181601" cy="445551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12" name="Title 1">
            <a:extLst>
              <a:ext uri="{FF2B5EF4-FFF2-40B4-BE49-F238E27FC236}">
                <a16:creationId xmlns:a16="http://schemas.microsoft.com/office/drawing/2014/main" id="{430B0B65-E106-1643-B265-3DB5E92F91F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340BEC2D-299F-CD48-8E75-4FCE098F1A56}"/>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dirty="0"/>
              <a:t>Klicka här för att ändra format på bakgrundstexten</a:t>
            </a:r>
          </a:p>
        </p:txBody>
      </p:sp>
    </p:spTree>
    <p:extLst>
      <p:ext uri="{BB962C8B-B14F-4D97-AF65-F5344CB8AC3E}">
        <p14:creationId xmlns:p14="http://schemas.microsoft.com/office/powerpoint/2010/main" val="404101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 med rubrik och text 3">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4"/>
            <a:ext cx="5181601" cy="445551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12" name="Title 1">
            <a:extLst>
              <a:ext uri="{FF2B5EF4-FFF2-40B4-BE49-F238E27FC236}">
                <a16:creationId xmlns:a16="http://schemas.microsoft.com/office/drawing/2014/main" id="{8EFA56C5-CFA2-A748-B8E8-34166D1C3088}"/>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36D26F7E-1CAC-A446-AA54-8C833A24C52D}"/>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dirty="0"/>
              <a:t>Klicka här för att ändra format på bakgrundstexten</a:t>
            </a:r>
          </a:p>
        </p:txBody>
      </p:sp>
    </p:spTree>
    <p:extLst>
      <p:ext uri="{BB962C8B-B14F-4D97-AF65-F5344CB8AC3E}">
        <p14:creationId xmlns:p14="http://schemas.microsoft.com/office/powerpoint/2010/main" val="3110843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diagram med rubrik och undertext">
    <p:spTree>
      <p:nvGrpSpPr>
        <p:cNvPr id="1" name=""/>
        <p:cNvGrpSpPr/>
        <p:nvPr/>
      </p:nvGrpSpPr>
      <p:grpSpPr>
        <a:xfrm>
          <a:off x="0" y="0"/>
          <a:ext cx="0" cy="0"/>
          <a:chOff x="0" y="0"/>
          <a:chExt cx="0" cy="0"/>
        </a:xfrm>
      </p:grpSpPr>
      <p:sp>
        <p:nvSpPr>
          <p:cNvPr id="16" name="Chart Placeholder 2">
            <a:extLst>
              <a:ext uri="{FF2B5EF4-FFF2-40B4-BE49-F238E27FC236}">
                <a16:creationId xmlns:a16="http://schemas.microsoft.com/office/drawing/2014/main" id="{7C4D84E6-0631-1647-AF77-32B0FC194CAD}"/>
              </a:ext>
            </a:extLst>
          </p:cNvPr>
          <p:cNvSpPr>
            <a:spLocks noGrp="1"/>
          </p:cNvSpPr>
          <p:nvPr>
            <p:ph type="chart" sz="quarter" idx="15" hasCustomPrompt="1"/>
          </p:nvPr>
        </p:nvSpPr>
        <p:spPr>
          <a:xfrm>
            <a:off x="4600070" y="1696053"/>
            <a:ext cx="2991861" cy="2685447"/>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p:txBody>
      </p:sp>
      <p:sp>
        <p:nvSpPr>
          <p:cNvPr id="19" name="Chart Placeholder 2">
            <a:extLst>
              <a:ext uri="{FF2B5EF4-FFF2-40B4-BE49-F238E27FC236}">
                <a16:creationId xmlns:a16="http://schemas.microsoft.com/office/drawing/2014/main" id="{42EA0E86-EC34-6349-A106-BDE2B3A29E76}"/>
              </a:ext>
            </a:extLst>
          </p:cNvPr>
          <p:cNvSpPr>
            <a:spLocks noGrp="1"/>
          </p:cNvSpPr>
          <p:nvPr>
            <p:ph type="chart" sz="quarter" idx="17" hasCustomPrompt="1"/>
          </p:nvPr>
        </p:nvSpPr>
        <p:spPr>
          <a:xfrm>
            <a:off x="838199" y="1696053"/>
            <a:ext cx="2988000" cy="2702833"/>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p:txBody>
      </p:sp>
      <p:sp>
        <p:nvSpPr>
          <p:cNvPr id="20" name="Platshållare för innehåll 3">
            <a:extLst>
              <a:ext uri="{FF2B5EF4-FFF2-40B4-BE49-F238E27FC236}">
                <a16:creationId xmlns:a16="http://schemas.microsoft.com/office/drawing/2014/main" id="{268ACC17-B472-8444-86A0-40B6C725EE68}"/>
              </a:ext>
            </a:extLst>
          </p:cNvPr>
          <p:cNvSpPr>
            <a:spLocks noGrp="1"/>
          </p:cNvSpPr>
          <p:nvPr>
            <p:ph sz="half" idx="2" hasCustomPrompt="1"/>
          </p:nvPr>
        </p:nvSpPr>
        <p:spPr>
          <a:xfrm>
            <a:off x="4600070" y="4711981"/>
            <a:ext cx="2991861" cy="553757"/>
          </a:xfrm>
          <a:prstGeom prst="rect">
            <a:avLst/>
          </a:prstGeom>
        </p:spPr>
        <p:txBody>
          <a:bodyPr/>
          <a:lstStyle>
            <a:lvl1pPr marL="0" indent="0" algn="ctr">
              <a:lnSpc>
                <a:spcPct val="100000"/>
              </a:lnSpc>
              <a:buFontTx/>
              <a:buNone/>
              <a:defRPr sz="1800">
                <a:solidFill>
                  <a:schemeClr val="tx1"/>
                </a:solidFill>
              </a:defRPr>
            </a:lvl1pPr>
          </a:lstStyle>
          <a:p>
            <a:pPr lvl="0"/>
            <a:r>
              <a:rPr lang="sv-SE" dirty="0"/>
              <a:t>Klicka här för att ändra format på bakgrundstexten</a:t>
            </a:r>
          </a:p>
        </p:txBody>
      </p:sp>
      <p:sp>
        <p:nvSpPr>
          <p:cNvPr id="21" name="Platshållare för innehåll 3">
            <a:extLst>
              <a:ext uri="{FF2B5EF4-FFF2-40B4-BE49-F238E27FC236}">
                <a16:creationId xmlns:a16="http://schemas.microsoft.com/office/drawing/2014/main" id="{09997586-B66C-6841-850C-D040FF76442F}"/>
              </a:ext>
            </a:extLst>
          </p:cNvPr>
          <p:cNvSpPr>
            <a:spLocks noGrp="1"/>
          </p:cNvSpPr>
          <p:nvPr>
            <p:ph sz="half" idx="18" hasCustomPrompt="1"/>
          </p:nvPr>
        </p:nvSpPr>
        <p:spPr>
          <a:xfrm>
            <a:off x="8268623" y="4711981"/>
            <a:ext cx="2991861" cy="553757"/>
          </a:xfrm>
          <a:prstGeom prst="rect">
            <a:avLst/>
          </a:prstGeom>
        </p:spPr>
        <p:txBody>
          <a:bodyPr/>
          <a:lstStyle>
            <a:lvl1pPr marL="0" indent="0" algn="ctr">
              <a:lnSpc>
                <a:spcPct val="100000"/>
              </a:lnSpc>
              <a:buFontTx/>
              <a:buNone/>
              <a:defRPr sz="1800">
                <a:solidFill>
                  <a:schemeClr val="tx1"/>
                </a:solidFill>
              </a:defRPr>
            </a:lvl1pPr>
          </a:lstStyle>
          <a:p>
            <a:pPr lvl="0"/>
            <a:r>
              <a:rPr lang="sv-SE" dirty="0"/>
              <a:t>Klicka här för att ändra format på bakgrundstexten</a:t>
            </a:r>
          </a:p>
        </p:txBody>
      </p:sp>
      <p:sp>
        <p:nvSpPr>
          <p:cNvPr id="22" name="Platshållare för innehåll 3">
            <a:extLst>
              <a:ext uri="{FF2B5EF4-FFF2-40B4-BE49-F238E27FC236}">
                <a16:creationId xmlns:a16="http://schemas.microsoft.com/office/drawing/2014/main" id="{138952B2-0CB5-A24A-88AB-7970F3E12DEF}"/>
              </a:ext>
            </a:extLst>
          </p:cNvPr>
          <p:cNvSpPr>
            <a:spLocks noGrp="1"/>
          </p:cNvSpPr>
          <p:nvPr>
            <p:ph sz="half" idx="19" hasCustomPrompt="1"/>
          </p:nvPr>
        </p:nvSpPr>
        <p:spPr>
          <a:xfrm>
            <a:off x="838199" y="4711981"/>
            <a:ext cx="2991861" cy="553758"/>
          </a:xfrm>
          <a:prstGeom prst="rect">
            <a:avLst/>
          </a:prstGeom>
        </p:spPr>
        <p:txBody>
          <a:bodyPr/>
          <a:lstStyle>
            <a:lvl1pPr marL="0" indent="0" algn="ctr">
              <a:lnSpc>
                <a:spcPct val="100000"/>
              </a:lnSpc>
              <a:buFontTx/>
              <a:buNone/>
              <a:defRPr sz="1800">
                <a:solidFill>
                  <a:schemeClr val="tx1"/>
                </a:solidFill>
              </a:defRPr>
            </a:lvl1pPr>
          </a:lstStyle>
          <a:p>
            <a:pPr lvl="0"/>
            <a:r>
              <a:rPr lang="sv-SE" dirty="0"/>
              <a:t>Klicka här för att ändra format på bakgrundstexten</a:t>
            </a:r>
          </a:p>
        </p:txBody>
      </p:sp>
      <p:sp>
        <p:nvSpPr>
          <p:cNvPr id="23" name="Chart Placeholder 2">
            <a:extLst>
              <a:ext uri="{FF2B5EF4-FFF2-40B4-BE49-F238E27FC236}">
                <a16:creationId xmlns:a16="http://schemas.microsoft.com/office/drawing/2014/main" id="{0AEAC2EA-433D-214A-B0DB-56EAB0F5D0E0}"/>
              </a:ext>
            </a:extLst>
          </p:cNvPr>
          <p:cNvSpPr>
            <a:spLocks noGrp="1"/>
          </p:cNvSpPr>
          <p:nvPr>
            <p:ph type="chart" sz="quarter" idx="20" hasCustomPrompt="1"/>
          </p:nvPr>
        </p:nvSpPr>
        <p:spPr>
          <a:xfrm>
            <a:off x="8268623" y="1696053"/>
            <a:ext cx="2991861" cy="2685447"/>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13" name="Title 1">
            <a:extLst>
              <a:ext uri="{FF2B5EF4-FFF2-40B4-BE49-F238E27FC236}">
                <a16:creationId xmlns:a16="http://schemas.microsoft.com/office/drawing/2014/main" id="{E9F451CC-4F71-014A-986B-4272C82B7B8E}"/>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71099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 diagram med rubrik">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8047922-2B3E-5E49-9450-D7C2FFB8FA0B}"/>
              </a:ext>
            </a:extLst>
          </p:cNvPr>
          <p:cNvSpPr>
            <a:spLocks noGrp="1"/>
          </p:cNvSpPr>
          <p:nvPr>
            <p:ph type="chart" sz="quarter" idx="14" hasCustomPrompt="1"/>
          </p:nvPr>
        </p:nvSpPr>
        <p:spPr>
          <a:xfrm>
            <a:off x="838200" y="1562101"/>
            <a:ext cx="9779000" cy="4571999"/>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7" name="Title 1">
            <a:extLst>
              <a:ext uri="{FF2B5EF4-FFF2-40B4-BE49-F238E27FC236}">
                <a16:creationId xmlns:a16="http://schemas.microsoft.com/office/drawing/2014/main" id="{8C30087A-4EEA-B244-88CD-4AFA8E20D8B2}"/>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99256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375933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te tabell med rubrik">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21C14E3-E8F2-CC47-9F54-44DDF116B358}"/>
              </a:ext>
            </a:extLst>
          </p:cNvPr>
          <p:cNvSpPr>
            <a:spLocks noGrp="1"/>
          </p:cNvSpPr>
          <p:nvPr>
            <p:ph type="tbl" sz="quarter" idx="10" hasCustomPrompt="1"/>
          </p:nvPr>
        </p:nvSpPr>
        <p:spPr>
          <a:xfrm>
            <a:off x="5203337" y="1825625"/>
            <a:ext cx="5299563" cy="4351338"/>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tx1">
                    <a:lumMod val="65000"/>
                    <a:lumOff val="3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tabell</a:t>
            </a:r>
          </a:p>
        </p:txBody>
      </p:sp>
      <p:sp>
        <p:nvSpPr>
          <p:cNvPr id="11" name="Platshållare för innehåll 2">
            <a:extLst>
              <a:ext uri="{FF2B5EF4-FFF2-40B4-BE49-F238E27FC236}">
                <a16:creationId xmlns:a16="http://schemas.microsoft.com/office/drawing/2014/main" id="{1905E539-31CC-3D41-8554-CD511DDC16BC}"/>
              </a:ext>
            </a:extLst>
          </p:cNvPr>
          <p:cNvSpPr>
            <a:spLocks noGrp="1"/>
          </p:cNvSpPr>
          <p:nvPr>
            <p:ph sz="half" idx="1" hasCustomPrompt="1"/>
          </p:nvPr>
        </p:nvSpPr>
        <p:spPr>
          <a:xfrm>
            <a:off x="838200" y="1825625"/>
            <a:ext cx="4000500" cy="4351338"/>
          </a:xfrm>
          <a:prstGeom prst="rect">
            <a:avLst/>
          </a:prstGeom>
        </p:spPr>
        <p:txBody>
          <a:bodyPr/>
          <a:lstStyle>
            <a:lvl1pPr marL="0" indent="0">
              <a:lnSpc>
                <a:spcPct val="100000"/>
              </a:lnSpc>
              <a:buFontTx/>
              <a:buNone/>
              <a:defRPr sz="2000">
                <a:solidFill>
                  <a:schemeClr val="tx1"/>
                </a:solidFill>
              </a:defRPr>
            </a:lvl1pPr>
            <a:lvl2pPr>
              <a:defRPr sz="2000"/>
            </a:lvl2pPr>
            <a:lvl3pPr marL="914377" indent="0">
              <a:buNone/>
              <a:defRPr sz="2000"/>
            </a:lvl3pPr>
            <a:lvl4pPr>
              <a:defRPr sz="1600"/>
            </a:lvl4pPr>
            <a:lvl5pPr>
              <a:defRPr sz="1600"/>
            </a:lvl5pPr>
          </a:lstStyle>
          <a:p>
            <a:pPr lvl="0"/>
            <a:r>
              <a:rPr lang="sv-SE" dirty="0"/>
              <a:t>Klicka här för att ändra format på bakgrundstexten</a:t>
            </a:r>
          </a:p>
        </p:txBody>
      </p:sp>
      <p:sp>
        <p:nvSpPr>
          <p:cNvPr id="8" name="Title 1">
            <a:extLst>
              <a:ext uri="{FF2B5EF4-FFF2-40B4-BE49-F238E27FC236}">
                <a16:creationId xmlns:a16="http://schemas.microsoft.com/office/drawing/2014/main" id="{9D6AEB08-F096-4D46-BB75-0E71D1DECD99}"/>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161783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delstor tabell med rubrik">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DF8D75-3F92-554A-83C8-46E9DA82E037}"/>
              </a:ext>
            </a:extLst>
          </p:cNvPr>
          <p:cNvSpPr>
            <a:spLocks noGrp="1"/>
          </p:cNvSpPr>
          <p:nvPr>
            <p:ph type="tbl" sz="quarter" idx="10" hasCustomPrompt="1"/>
          </p:nvPr>
        </p:nvSpPr>
        <p:spPr>
          <a:xfrm>
            <a:off x="838199" y="1818720"/>
            <a:ext cx="9740901" cy="4160457"/>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800">
                <a:solidFill>
                  <a:schemeClr val="tx1">
                    <a:lumMod val="65000"/>
                    <a:lumOff val="35000"/>
                  </a:schemeClr>
                </a:solidFill>
              </a:defRPr>
            </a:lvl1pPr>
          </a:lstStyle>
          <a:p>
            <a:r>
              <a:rPr lang="sv-SE" dirty="0"/>
              <a:t>Klicka på ikonen för att lägga till en tabell</a:t>
            </a:r>
          </a:p>
        </p:txBody>
      </p:sp>
      <p:sp>
        <p:nvSpPr>
          <p:cNvPr id="4" name="Title 1">
            <a:extLst>
              <a:ext uri="{FF2B5EF4-FFF2-40B4-BE49-F238E27FC236}">
                <a16:creationId xmlns:a16="http://schemas.microsoft.com/office/drawing/2014/main" id="{7A95298D-DB0F-4E47-8C0E-F532E3649FBA}"/>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45228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or tabell">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DF8D75-3F92-554A-83C8-46E9DA82E037}"/>
              </a:ext>
            </a:extLst>
          </p:cNvPr>
          <p:cNvSpPr>
            <a:spLocks noGrp="1"/>
          </p:cNvSpPr>
          <p:nvPr>
            <p:ph type="tbl" sz="quarter" idx="10" hasCustomPrompt="1"/>
          </p:nvPr>
        </p:nvSpPr>
        <p:spPr>
          <a:xfrm>
            <a:off x="152400" y="230630"/>
            <a:ext cx="11887200" cy="639674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tx1">
                    <a:lumMod val="65000"/>
                    <a:lumOff val="3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tabell</a:t>
            </a:r>
          </a:p>
        </p:txBody>
      </p:sp>
    </p:spTree>
    <p:extLst>
      <p:ext uri="{BB962C8B-B14F-4D97-AF65-F5344CB8AC3E}">
        <p14:creationId xmlns:p14="http://schemas.microsoft.com/office/powerpoint/2010/main" val="1000013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ck">
    <p:bg>
      <p:bgPr>
        <a:solidFill>
          <a:srgbClr val="EAEEF2"/>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A5F775BD-DB96-D64A-970B-C45EB572B725}"/>
              </a:ext>
            </a:extLst>
          </p:cNvPr>
          <p:cNvSpPr>
            <a:spLocks noGrp="1"/>
          </p:cNvSpPr>
          <p:nvPr>
            <p:ph type="title" hasCustomPrompt="1"/>
          </p:nvPr>
        </p:nvSpPr>
        <p:spPr>
          <a:xfrm>
            <a:off x="2882985" y="2993266"/>
            <a:ext cx="6426029" cy="8714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a:solidFill>
                  <a:srgbClr val="5E96A8"/>
                </a:solidFill>
                <a:latin typeface="+mj-lt"/>
                <a:ea typeface="+mj-ea"/>
                <a:cs typeface="+mj-cs"/>
              </a:defRPr>
            </a:lvl1pPr>
          </a:lstStyle>
          <a:p>
            <a:r>
              <a:rPr lang="sv-SE" dirty="0"/>
              <a:t>Tack!</a:t>
            </a:r>
          </a:p>
        </p:txBody>
      </p:sp>
    </p:spTree>
    <p:extLst>
      <p:ext uri="{BB962C8B-B14F-4D97-AF65-F5344CB8AC3E}">
        <p14:creationId xmlns:p14="http://schemas.microsoft.com/office/powerpoint/2010/main" val="194620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aväng titel">
    <p:bg>
      <p:bgPr>
        <a:solidFill>
          <a:srgbClr val="EAEEF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chemeClr val="accent1"/>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chemeClr val="accent1"/>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chemeClr val="accent1"/>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551458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Öresundsblå titel">
    <p:bg>
      <p:bgPr>
        <a:solidFill>
          <a:srgbClr val="ECF5F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61B9BD"/>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61B9B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61B9BD"/>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61B9BD"/>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61B9BD"/>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50257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4036185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andhammaren titel">
    <p:bg>
      <p:bgPr>
        <a:solidFill>
          <a:srgbClr val="F7F4F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3862101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med rubrik">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2BB9BBCD-EA97-0C44-84A5-7A0F12FA139D}"/>
              </a:ext>
            </a:extLst>
          </p:cNvPr>
          <p:cNvSpPr>
            <a:spLocks noGrp="1"/>
          </p:cNvSpPr>
          <p:nvPr>
            <p:ph sz="half" idx="10" hasCustomPrompt="1"/>
          </p:nvPr>
        </p:nvSpPr>
        <p:spPr>
          <a:xfrm>
            <a:off x="839787" y="1937083"/>
            <a:ext cx="10512425"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2" name="Title 1">
            <a:extLst>
              <a:ext uri="{FF2B5EF4-FFF2-40B4-BE49-F238E27FC236}">
                <a16:creationId xmlns:a16="http://schemas.microsoft.com/office/drawing/2014/main" id="{4E9E6D91-828B-7947-A84B-EAE8546C2695}"/>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7" name="Platshållare för datum 2">
            <a:extLst>
              <a:ext uri="{FF2B5EF4-FFF2-40B4-BE49-F238E27FC236}">
                <a16:creationId xmlns:a16="http://schemas.microsoft.com/office/drawing/2014/main" id="{E40E08DF-35F0-3F4D-86DA-1ADF7ACE875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2" name="Platshållare för sidfot 3">
            <a:extLst>
              <a:ext uri="{FF2B5EF4-FFF2-40B4-BE49-F238E27FC236}">
                <a16:creationId xmlns:a16="http://schemas.microsoft.com/office/drawing/2014/main" id="{CF5E4DCD-0FAE-0C45-A484-769C2EBC063E}"/>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3" name="Platshållare för bildnummer 4">
            <a:extLst>
              <a:ext uri="{FF2B5EF4-FFF2-40B4-BE49-F238E27FC236}">
                <a16:creationId xmlns:a16="http://schemas.microsoft.com/office/drawing/2014/main" id="{21586082-1690-8844-AD36-CDCD85E52DB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229104284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med rubrik och undertitel">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3758936-72C1-494E-AFD6-15E19761C1D1}"/>
              </a:ext>
            </a:extLst>
          </p:cNvPr>
          <p:cNvSpPr>
            <a:spLocks noGrp="1"/>
          </p:cNvSpPr>
          <p:nvPr>
            <p:ph type="body" sz="quarter" idx="15" hasCustomPrompt="1"/>
          </p:nvPr>
        </p:nvSpPr>
        <p:spPr>
          <a:xfrm>
            <a:off x="839788" y="1380791"/>
            <a:ext cx="10514010" cy="376906"/>
          </a:xfrm>
          <a:prstGeom prst="rect">
            <a:avLst/>
          </a:prstGeom>
        </p:spPr>
        <p:txBody>
          <a:bodyPr/>
          <a:lstStyle>
            <a:lvl1pPr marL="0" indent="0">
              <a:buFontTx/>
              <a:buNone/>
              <a:defRPr sz="2000">
                <a:solidFill>
                  <a:srgbClr val="5E96A8"/>
                </a:solidFill>
              </a:defRPr>
            </a:lvl1pPr>
            <a:lvl2pPr>
              <a:buFontTx/>
              <a:buNone/>
              <a:defRPr>
                <a:solidFill>
                  <a:schemeClr val="accent1"/>
                </a:solidFill>
              </a:defRPr>
            </a:lvl2pPr>
            <a:lvl3pPr marL="914377" indent="0">
              <a:buFontTx/>
              <a:buNone/>
              <a:defRPr>
                <a:solidFill>
                  <a:schemeClr val="accent1"/>
                </a:solidFill>
              </a:defRPr>
            </a:lvl3pPr>
            <a:lvl4pPr marL="1371566" indent="0">
              <a:buFontTx/>
              <a:buNone/>
              <a:defRPr>
                <a:solidFill>
                  <a:schemeClr val="accent1"/>
                </a:solidFill>
              </a:defRPr>
            </a:lvl4pPr>
            <a:lvl5pPr marL="1828755" indent="0">
              <a:buFontTx/>
              <a:buNone/>
              <a:defRPr>
                <a:solidFill>
                  <a:schemeClr val="accent1"/>
                </a:solidFill>
              </a:defRPr>
            </a:lvl5pPr>
          </a:lstStyle>
          <a:p>
            <a:pPr lvl="0"/>
            <a:r>
              <a:rPr lang="sv-SE" noProof="0" dirty="0"/>
              <a:t>Klicka här för att ändra mall för rubrikformat</a:t>
            </a:r>
          </a:p>
        </p:txBody>
      </p:sp>
      <p:sp>
        <p:nvSpPr>
          <p:cNvPr id="12" name="Platshållare för innehåll 2">
            <a:extLst>
              <a:ext uri="{FF2B5EF4-FFF2-40B4-BE49-F238E27FC236}">
                <a16:creationId xmlns:a16="http://schemas.microsoft.com/office/drawing/2014/main" id="{10B702A7-AC31-4B4C-9A0B-D5CAFAD5C941}"/>
              </a:ext>
            </a:extLst>
          </p:cNvPr>
          <p:cNvSpPr>
            <a:spLocks noGrp="1"/>
          </p:cNvSpPr>
          <p:nvPr>
            <p:ph sz="half" idx="10" hasCustomPrompt="1"/>
          </p:nvPr>
        </p:nvSpPr>
        <p:spPr>
          <a:xfrm>
            <a:off x="839788" y="1937083"/>
            <a:ext cx="10514010"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6" name="Title 1">
            <a:extLst>
              <a:ext uri="{FF2B5EF4-FFF2-40B4-BE49-F238E27FC236}">
                <a16:creationId xmlns:a16="http://schemas.microsoft.com/office/drawing/2014/main" id="{2E8CD3EA-0F27-9F4D-887C-787FB31FC2D6}"/>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7" name="Platshållare för datum 2">
            <a:extLst>
              <a:ext uri="{FF2B5EF4-FFF2-40B4-BE49-F238E27FC236}">
                <a16:creationId xmlns:a16="http://schemas.microsoft.com/office/drawing/2014/main" id="{061517D0-EBFF-5A4B-96E5-C25EFEE77A1E}"/>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8" name="Platshållare för sidfot 3">
            <a:extLst>
              <a:ext uri="{FF2B5EF4-FFF2-40B4-BE49-F238E27FC236}">
                <a16:creationId xmlns:a16="http://schemas.microsoft.com/office/drawing/2014/main" id="{9D100C87-AF0F-D84B-A7D0-81BB050E2C56}"/>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9" name="Platshållare för bildnummer 4">
            <a:extLst>
              <a:ext uri="{FF2B5EF4-FFF2-40B4-BE49-F238E27FC236}">
                <a16:creationId xmlns:a16="http://schemas.microsoft.com/office/drawing/2014/main" id="{5CCBD3CC-3CBE-3E48-A6A3-399FFE148774}"/>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370198690"/>
      </p:ext>
    </p:extLst>
  </p:cSld>
  <p:clrMapOvr>
    <a:masterClrMapping/>
  </p:clrMapOvr>
  <p:extLst>
    <p:ext uri="{DCECCB84-F9BA-43D5-87BE-67443E8EF086}">
      <p15:sldGuideLst xmlns:p15="http://schemas.microsoft.com/office/powerpoint/2012/main">
        <p15:guide id="1" pos="71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andhammaren titel">
    <p:bg>
      <p:bgPr>
        <a:solidFill>
          <a:srgbClr val="F7F4F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333818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våspaltig text och rubrik">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808FB26E-EA81-434D-8C01-53BEE3C05EC9}"/>
              </a:ext>
            </a:extLst>
          </p:cNvPr>
          <p:cNvSpPr>
            <a:spLocks noGrp="1"/>
          </p:cNvSpPr>
          <p:nvPr>
            <p:ph sz="half" idx="1" hasCustomPrompt="1"/>
          </p:nvPr>
        </p:nvSpPr>
        <p:spPr>
          <a:xfrm>
            <a:off x="839788" y="1937084"/>
            <a:ext cx="5180012" cy="3328654"/>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376AB18E-6DAF-E442-A3DF-EC98474E6E21}"/>
              </a:ext>
            </a:extLst>
          </p:cNvPr>
          <p:cNvSpPr>
            <a:spLocks noGrp="1"/>
          </p:cNvSpPr>
          <p:nvPr>
            <p:ph sz="half" idx="2" hasCustomPrompt="1"/>
          </p:nvPr>
        </p:nvSpPr>
        <p:spPr>
          <a:xfrm>
            <a:off x="6172200" y="1937084"/>
            <a:ext cx="5180012" cy="3328654"/>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7" name="Title 1">
            <a:extLst>
              <a:ext uri="{FF2B5EF4-FFF2-40B4-BE49-F238E27FC236}">
                <a16:creationId xmlns:a16="http://schemas.microsoft.com/office/drawing/2014/main" id="{E97F6B22-70F4-2D49-BAE4-45703BFE6ED4}"/>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8" name="Platshållare för datum 2">
            <a:extLst>
              <a:ext uri="{FF2B5EF4-FFF2-40B4-BE49-F238E27FC236}">
                <a16:creationId xmlns:a16="http://schemas.microsoft.com/office/drawing/2014/main" id="{0A25CBDD-6DE4-6F49-A874-4F9B620C93AA}"/>
              </a:ext>
            </a:extLst>
          </p:cNvPr>
          <p:cNvSpPr>
            <a:spLocks noGrp="1"/>
          </p:cNvSpPr>
          <p:nvPr>
            <p:ph type="dt" sz="half" idx="10"/>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9" name="Platshållare för sidfot 3">
            <a:extLst>
              <a:ext uri="{FF2B5EF4-FFF2-40B4-BE49-F238E27FC236}">
                <a16:creationId xmlns:a16="http://schemas.microsoft.com/office/drawing/2014/main" id="{F0CD2947-BF54-7C40-A562-C73A30863906}"/>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20" name="Platshållare för bildnummer 4">
            <a:extLst>
              <a:ext uri="{FF2B5EF4-FFF2-40B4-BE49-F238E27FC236}">
                <a16:creationId xmlns:a16="http://schemas.microsoft.com/office/drawing/2014/main" id="{6CFDBACF-118A-2D4E-92CD-CBB370C994C3}"/>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3088020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809351-C914-3142-B432-1290E6187FA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datum 2">
            <a:extLst>
              <a:ext uri="{FF2B5EF4-FFF2-40B4-BE49-F238E27FC236}">
                <a16:creationId xmlns:a16="http://schemas.microsoft.com/office/drawing/2014/main" id="{E78BA70B-47F4-AE4C-A929-2040AC4A7131}"/>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6" name="Platshållare för sidfot 3">
            <a:extLst>
              <a:ext uri="{FF2B5EF4-FFF2-40B4-BE49-F238E27FC236}">
                <a16:creationId xmlns:a16="http://schemas.microsoft.com/office/drawing/2014/main" id="{6E18441E-9920-FE44-A5E7-229E3892D4B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7" name="Platshållare för bildnummer 4">
            <a:extLst>
              <a:ext uri="{FF2B5EF4-FFF2-40B4-BE49-F238E27FC236}">
                <a16:creationId xmlns:a16="http://schemas.microsoft.com/office/drawing/2014/main" id="{C2689793-9830-7A4A-9367-B5D44A6A996C}"/>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4143902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tt me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687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väng rubrik och text">
    <p:bg>
      <p:bgPr>
        <a:solidFill>
          <a:srgbClr val="EAEEF2"/>
        </a:solidFill>
        <a:effectLst/>
      </p:bgPr>
    </p:bg>
    <p:spTree>
      <p:nvGrpSpPr>
        <p:cNvPr id="1" name=""/>
        <p:cNvGrpSpPr/>
        <p:nvPr/>
      </p:nvGrpSpPr>
      <p:grpSpPr>
        <a:xfrm>
          <a:off x="0" y="0"/>
          <a:ext cx="0" cy="0"/>
          <a:chOff x="0" y="0"/>
          <a:chExt cx="0" cy="0"/>
        </a:xfrm>
      </p:grpSpPr>
      <p:sp>
        <p:nvSpPr>
          <p:cNvPr id="12" name="Platshållare för text 2">
            <a:extLst>
              <a:ext uri="{FF2B5EF4-FFF2-40B4-BE49-F238E27FC236}">
                <a16:creationId xmlns:a16="http://schemas.microsoft.com/office/drawing/2014/main" id="{2A21D3A1-088F-BE45-9BAA-0F3E9CB26454}"/>
              </a:ext>
            </a:extLst>
          </p:cNvPr>
          <p:cNvSpPr>
            <a:spLocks noGrp="1"/>
          </p:cNvSpPr>
          <p:nvPr>
            <p:ph idx="1" hasCustomPrompt="1"/>
          </p:nvPr>
        </p:nvSpPr>
        <p:spPr>
          <a:xfrm>
            <a:off x="839788" y="1937084"/>
            <a:ext cx="10512424" cy="3328654"/>
          </a:xfrm>
          <a:prstGeom prst="rect">
            <a:avLst/>
          </a:prstGeom>
        </p:spPr>
        <p:txBody>
          <a:bodyPr vert="horz" lIns="91440" tIns="45720" rIns="91440" bIns="45720" rtlCol="0">
            <a:normAutofit/>
          </a:bodyPr>
          <a:lstStyle>
            <a:lvl1pPr>
              <a:lnSpc>
                <a:spcPct val="100000"/>
              </a:lnSpc>
              <a:buClr>
                <a:srgbClr val="5E96A8"/>
              </a:buClr>
              <a:defRPr sz="2400">
                <a:solidFill>
                  <a:srgbClr val="5E96A8"/>
                </a:solidFill>
              </a:defRPr>
            </a:lvl1pPr>
            <a:lvl2pPr>
              <a:lnSpc>
                <a:spcPct val="100000"/>
              </a:lnSpc>
              <a:buClr>
                <a:srgbClr val="5E96A8"/>
              </a:buClr>
              <a:defRPr sz="2000">
                <a:solidFill>
                  <a:srgbClr val="5E96A8"/>
                </a:solidFill>
              </a:defRPr>
            </a:lvl2pPr>
            <a:lvl3pPr>
              <a:lnSpc>
                <a:spcPct val="100000"/>
              </a:lnSpc>
              <a:buClr>
                <a:srgbClr val="5E96A8"/>
              </a:buClr>
              <a:defRPr sz="1800">
                <a:solidFill>
                  <a:srgbClr val="5E96A8"/>
                </a:solidFill>
              </a:defRPr>
            </a:lvl3pPr>
            <a:lvl4pPr>
              <a:lnSpc>
                <a:spcPct val="100000"/>
              </a:lnSpc>
              <a:buClr>
                <a:srgbClr val="5E96A8"/>
              </a:buClr>
              <a:defRPr sz="1800">
                <a:solidFill>
                  <a:srgbClr val="5E96A8"/>
                </a:solidFill>
              </a:defRPr>
            </a:lvl4pPr>
            <a:lvl5pPr>
              <a:lnSpc>
                <a:spcPct val="100000"/>
              </a:lnSpc>
              <a:buClr>
                <a:srgbClr val="5E96A8"/>
              </a:buClr>
              <a:defRPr sz="1800">
                <a:solidFill>
                  <a:srgbClr val="5E96A8"/>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9" name="Title 1">
            <a:extLst>
              <a:ext uri="{FF2B5EF4-FFF2-40B4-BE49-F238E27FC236}">
                <a16:creationId xmlns:a16="http://schemas.microsoft.com/office/drawing/2014/main" id="{E718C434-F64F-694F-B7B1-ED59EB96D0C6}"/>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Clr>
                <a:srgbClr val="5E96A8"/>
              </a:buClr>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34789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väng rubrik">
    <p:bg>
      <p:bgPr>
        <a:solidFill>
          <a:srgbClr val="EAEEF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BAA4D30-08B7-AA42-B747-5AD67E9332A4}"/>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758654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Öresundsblå rubrik och text">
    <p:bg>
      <p:bgPr>
        <a:solidFill>
          <a:srgbClr val="ECF5F6"/>
        </a:solidFill>
        <a:effectLst/>
      </p:bgPr>
    </p:bg>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61B9BD"/>
              </a:buClr>
              <a:defRPr sz="2400">
                <a:solidFill>
                  <a:srgbClr val="61B9BD"/>
                </a:solidFill>
              </a:defRPr>
            </a:lvl1pPr>
            <a:lvl2pPr>
              <a:lnSpc>
                <a:spcPct val="100000"/>
              </a:lnSpc>
              <a:buClr>
                <a:srgbClr val="61B9BD"/>
              </a:buClr>
              <a:defRPr sz="2000">
                <a:solidFill>
                  <a:srgbClr val="61B9BD"/>
                </a:solidFill>
              </a:defRPr>
            </a:lvl2pPr>
            <a:lvl3pPr>
              <a:lnSpc>
                <a:spcPct val="100000"/>
              </a:lnSpc>
              <a:buClr>
                <a:srgbClr val="61B9BD"/>
              </a:buClr>
              <a:defRPr sz="1800">
                <a:solidFill>
                  <a:srgbClr val="61B9BD"/>
                </a:solidFill>
              </a:defRPr>
            </a:lvl3pPr>
            <a:lvl4pPr>
              <a:lnSpc>
                <a:spcPct val="100000"/>
              </a:lnSpc>
              <a:buClr>
                <a:srgbClr val="61B9BD"/>
              </a:buClr>
              <a:defRPr sz="1800">
                <a:solidFill>
                  <a:srgbClr val="61B9BD"/>
                </a:solidFill>
              </a:defRPr>
            </a:lvl4pPr>
            <a:lvl5pPr>
              <a:lnSpc>
                <a:spcPct val="100000"/>
              </a:lnSpc>
              <a:buClr>
                <a:srgbClr val="61B9BD"/>
              </a:buClr>
              <a:defRPr sz="1800">
                <a:solidFill>
                  <a:srgbClr val="61B9BD"/>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61B9BD"/>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41673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Öresundsblå rubrik">
    <p:bg>
      <p:bgPr>
        <a:solidFill>
          <a:srgbClr val="ECF5F6"/>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61B9BD"/>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11483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järegrön rubrik och text">
    <p:bg>
      <p:bgPr>
        <a:solidFill>
          <a:srgbClr val="E7EEEA"/>
        </a:solidFill>
        <a:effectLst/>
      </p:bgPr>
    </p:bg>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3D9378"/>
              </a:buClr>
              <a:defRPr sz="2400">
                <a:solidFill>
                  <a:srgbClr val="3D9378"/>
                </a:solidFill>
              </a:defRPr>
            </a:lvl1pPr>
            <a:lvl2pPr>
              <a:lnSpc>
                <a:spcPct val="100000"/>
              </a:lnSpc>
              <a:buClr>
                <a:srgbClr val="3D9378"/>
              </a:buClr>
              <a:defRPr sz="2000">
                <a:solidFill>
                  <a:srgbClr val="3D9378"/>
                </a:solidFill>
              </a:defRPr>
            </a:lvl2pPr>
            <a:lvl3pPr>
              <a:lnSpc>
                <a:spcPct val="100000"/>
              </a:lnSpc>
              <a:buClr>
                <a:srgbClr val="3D9378"/>
              </a:buClr>
              <a:defRPr sz="1800">
                <a:solidFill>
                  <a:srgbClr val="3D9378"/>
                </a:solidFill>
              </a:defRPr>
            </a:lvl3pPr>
            <a:lvl4pPr>
              <a:lnSpc>
                <a:spcPct val="100000"/>
              </a:lnSpc>
              <a:buClr>
                <a:srgbClr val="3D9378"/>
              </a:buClr>
              <a:defRPr sz="1800">
                <a:solidFill>
                  <a:srgbClr val="3D9378"/>
                </a:solidFill>
              </a:defRPr>
            </a:lvl4pPr>
            <a:lvl5pPr>
              <a:lnSpc>
                <a:spcPct val="100000"/>
              </a:lnSpc>
              <a:buClr>
                <a:srgbClr val="3D9378"/>
              </a:buClr>
              <a:defRPr sz="1800">
                <a:solidFill>
                  <a:srgbClr val="3D9378"/>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3D937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82294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järegrön rubrik">
    <p:bg>
      <p:bgPr>
        <a:solidFill>
          <a:srgbClr val="E7EEE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3D937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156178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ndhammaren rubrik och text">
    <p:bg>
      <p:bgPr>
        <a:solidFill>
          <a:srgbClr val="F7F4F0"/>
        </a:solidFill>
        <a:effectLst/>
      </p:bgPr>
    </p:bg>
    <p:spTree>
      <p:nvGrpSpPr>
        <p:cNvPr id="1" name=""/>
        <p:cNvGrpSpPr/>
        <p:nvPr/>
      </p:nvGrpSpPr>
      <p:grpSpPr>
        <a:xfrm>
          <a:off x="0" y="0"/>
          <a:ext cx="0" cy="0"/>
          <a:chOff x="0" y="0"/>
          <a:chExt cx="0" cy="0"/>
        </a:xfrm>
      </p:grpSpPr>
      <p:sp>
        <p:nvSpPr>
          <p:cNvPr id="14" name="Platshållare för text 2">
            <a:extLst>
              <a:ext uri="{FF2B5EF4-FFF2-40B4-BE49-F238E27FC236}">
                <a16:creationId xmlns:a16="http://schemas.microsoft.com/office/drawing/2014/main" id="{DD4DCD0F-719D-D84C-A881-05FA5C10A068}"/>
              </a:ext>
            </a:extLst>
          </p:cNvPr>
          <p:cNvSpPr>
            <a:spLocks noGrp="1"/>
          </p:cNvSpPr>
          <p:nvPr>
            <p:ph idx="1" hasCustomPrompt="1"/>
          </p:nvPr>
        </p:nvSpPr>
        <p:spPr>
          <a:xfrm>
            <a:off x="839788" y="1937083"/>
            <a:ext cx="10512425" cy="3328655"/>
          </a:xfrm>
          <a:prstGeom prst="rect">
            <a:avLst/>
          </a:prstGeom>
        </p:spPr>
        <p:txBody>
          <a:bodyPr vert="horz" lIns="91440" tIns="45720" rIns="91440" bIns="45720" rtlCol="0">
            <a:normAutofit/>
          </a:bodyPr>
          <a:lstStyle>
            <a:lvl1pPr>
              <a:lnSpc>
                <a:spcPct val="100000"/>
              </a:lnSpc>
              <a:buClr>
                <a:srgbClr val="C4B79F"/>
              </a:buClr>
              <a:defRPr sz="2400">
                <a:solidFill>
                  <a:srgbClr val="C4B79F"/>
                </a:solidFill>
              </a:defRPr>
            </a:lvl1pPr>
            <a:lvl2pPr>
              <a:lnSpc>
                <a:spcPct val="100000"/>
              </a:lnSpc>
              <a:buClr>
                <a:srgbClr val="C4B79F"/>
              </a:buClr>
              <a:defRPr sz="2000">
                <a:solidFill>
                  <a:srgbClr val="C4B79F"/>
                </a:solidFill>
              </a:defRPr>
            </a:lvl2pPr>
            <a:lvl3pPr>
              <a:lnSpc>
                <a:spcPct val="100000"/>
              </a:lnSpc>
              <a:buClr>
                <a:srgbClr val="C4B79F"/>
              </a:buClr>
              <a:defRPr sz="1800">
                <a:solidFill>
                  <a:srgbClr val="C4B79F"/>
                </a:solidFill>
              </a:defRPr>
            </a:lvl3pPr>
            <a:lvl4pPr>
              <a:lnSpc>
                <a:spcPct val="100000"/>
              </a:lnSpc>
              <a:buClr>
                <a:srgbClr val="C4B79F"/>
              </a:buClr>
              <a:defRPr sz="1800">
                <a:solidFill>
                  <a:srgbClr val="C4B79F"/>
                </a:solidFill>
              </a:defRPr>
            </a:lvl4pPr>
            <a:lvl5pPr>
              <a:lnSpc>
                <a:spcPct val="100000"/>
              </a:lnSpc>
              <a:buClr>
                <a:srgbClr val="C4B79F"/>
              </a:buClr>
              <a:defRPr sz="1800">
                <a:solidFill>
                  <a:srgbClr val="C4B79F"/>
                </a:solidFill>
              </a:defRPr>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C4B79F"/>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2961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ed rubrik">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2BB9BBCD-EA97-0C44-84A5-7A0F12FA139D}"/>
              </a:ext>
            </a:extLst>
          </p:cNvPr>
          <p:cNvSpPr>
            <a:spLocks noGrp="1"/>
          </p:cNvSpPr>
          <p:nvPr>
            <p:ph sz="half" idx="10" hasCustomPrompt="1"/>
          </p:nvPr>
        </p:nvSpPr>
        <p:spPr>
          <a:xfrm>
            <a:off x="839787" y="1937083"/>
            <a:ext cx="10512425"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2" name="Title 1">
            <a:extLst>
              <a:ext uri="{FF2B5EF4-FFF2-40B4-BE49-F238E27FC236}">
                <a16:creationId xmlns:a16="http://schemas.microsoft.com/office/drawing/2014/main" id="{4E9E6D91-828B-7947-A84B-EAE8546C2695}"/>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7" name="Platshållare för datum 2">
            <a:extLst>
              <a:ext uri="{FF2B5EF4-FFF2-40B4-BE49-F238E27FC236}">
                <a16:creationId xmlns:a16="http://schemas.microsoft.com/office/drawing/2014/main" id="{E40E08DF-35F0-3F4D-86DA-1ADF7ACE875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2" name="Platshållare för sidfot 3">
            <a:extLst>
              <a:ext uri="{FF2B5EF4-FFF2-40B4-BE49-F238E27FC236}">
                <a16:creationId xmlns:a16="http://schemas.microsoft.com/office/drawing/2014/main" id="{CF5E4DCD-0FAE-0C45-A484-769C2EBC063E}"/>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3" name="Platshållare för bildnummer 4">
            <a:extLst>
              <a:ext uri="{FF2B5EF4-FFF2-40B4-BE49-F238E27FC236}">
                <a16:creationId xmlns:a16="http://schemas.microsoft.com/office/drawing/2014/main" id="{21586082-1690-8844-AD36-CDCD85E52DB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64132722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ndhammaren rubrik">
    <p:bg>
      <p:bgPr>
        <a:solidFill>
          <a:srgbClr val="F7F4F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251F00-1851-AF43-A180-B5C59202F6B1}"/>
              </a:ext>
            </a:extLst>
          </p:cNvPr>
          <p:cNvSpPr>
            <a:spLocks noGrp="1"/>
          </p:cNvSpPr>
          <p:nvPr>
            <p:ph type="title"/>
          </p:nvPr>
        </p:nvSpPr>
        <p:spPr>
          <a:xfrm>
            <a:off x="839787" y="571500"/>
            <a:ext cx="10512425"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C4B79F"/>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81071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spaltig text med liten bild">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D1E8D260-8657-2B41-99A8-7F960C93F2A9}"/>
              </a:ext>
            </a:extLst>
          </p:cNvPr>
          <p:cNvSpPr>
            <a:spLocks noGrp="1"/>
          </p:cNvSpPr>
          <p:nvPr>
            <p:ph type="pic" sz="quarter" idx="13" hasCustomPrompt="1"/>
          </p:nvPr>
        </p:nvSpPr>
        <p:spPr>
          <a:xfrm>
            <a:off x="839787" y="1937083"/>
            <a:ext cx="4875212" cy="3328655"/>
          </a:xfrm>
          <a:prstGeom prst="rect">
            <a:avLst/>
          </a:prstGeom>
          <a:solidFill>
            <a:srgbClr val="EAEEF2"/>
          </a:solidFill>
        </p:spPr>
        <p:txBody>
          <a:bodyPr/>
          <a:lstStyle>
            <a:lvl1pPr marL="0" indent="0" algn="ctr">
              <a:buNone/>
              <a:defRPr sz="1800">
                <a:solidFill>
                  <a:schemeClr val="bg1">
                    <a:lumMod val="65000"/>
                  </a:schemeClr>
                </a:solidFill>
              </a:defRPr>
            </a:lvl1pPr>
          </a:lstStyle>
          <a:p>
            <a:r>
              <a:rPr lang="sv-SE" dirty="0"/>
              <a:t>Klicka på ikonen för att lägga till en bild</a:t>
            </a:r>
          </a:p>
        </p:txBody>
      </p:sp>
      <p:sp>
        <p:nvSpPr>
          <p:cNvPr id="12" name="Platshållare för innehåll 2">
            <a:extLst>
              <a:ext uri="{FF2B5EF4-FFF2-40B4-BE49-F238E27FC236}">
                <a16:creationId xmlns:a16="http://schemas.microsoft.com/office/drawing/2014/main" id="{498CCA2D-5749-644E-8EC9-0B757A3DD7F0}"/>
              </a:ext>
            </a:extLst>
          </p:cNvPr>
          <p:cNvSpPr>
            <a:spLocks noGrp="1"/>
          </p:cNvSpPr>
          <p:nvPr>
            <p:ph sz="half" idx="1" hasCustomPrompt="1"/>
          </p:nvPr>
        </p:nvSpPr>
        <p:spPr>
          <a:xfrm>
            <a:off x="6172201" y="1937084"/>
            <a:ext cx="5180012" cy="3328654"/>
          </a:xfrm>
          <a:prstGeom prst="rect">
            <a:avLst/>
          </a:prstGeom>
        </p:spPr>
        <p:txBody>
          <a:bodyPr/>
          <a:lstStyle>
            <a:lvl1pPr>
              <a:lnSpc>
                <a:spcPct val="100000"/>
              </a:lnSpc>
              <a:buClr>
                <a:srgbClr val="5E96A8"/>
              </a:buClr>
              <a:defRPr sz="2400"/>
            </a:lvl1pPr>
            <a:lvl2pPr>
              <a:lnSpc>
                <a:spcPct val="100000"/>
              </a:lnSpc>
              <a:buClr>
                <a:srgbClr val="5E96A8"/>
              </a:buClr>
              <a:defRPr sz="2400"/>
            </a:lvl2pPr>
            <a:lvl3pPr>
              <a:lnSpc>
                <a:spcPct val="100000"/>
              </a:lnSpc>
              <a:buClr>
                <a:srgbClr val="5E96A8"/>
              </a:buClr>
              <a:defRPr sz="2400"/>
            </a:lvl3pPr>
            <a:lvl4pPr>
              <a:lnSpc>
                <a:spcPct val="100000"/>
              </a:lnSpc>
              <a:buClr>
                <a:srgbClr val="5E96A8"/>
              </a:buClr>
              <a:defRPr sz="1800"/>
            </a:lvl4pPr>
            <a:lvl5pPr>
              <a:lnSpc>
                <a:spcPct val="100000"/>
              </a:lnSpc>
              <a:buClr>
                <a:srgbClr val="5E96A8"/>
              </a:buClr>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3" name="Title 1">
            <a:extLst>
              <a:ext uri="{FF2B5EF4-FFF2-40B4-BE49-F238E27FC236}">
                <a16:creationId xmlns:a16="http://schemas.microsoft.com/office/drawing/2014/main" id="{3207A96D-32A8-5B45-ABFD-F2F9BB2FAB3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5" name="Platshållare för datum 2">
            <a:extLst>
              <a:ext uri="{FF2B5EF4-FFF2-40B4-BE49-F238E27FC236}">
                <a16:creationId xmlns:a16="http://schemas.microsoft.com/office/drawing/2014/main" id="{9B8570DD-9C63-B24E-B65D-03475A31F01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6" name="Platshållare för sidfot 3">
            <a:extLst>
              <a:ext uri="{FF2B5EF4-FFF2-40B4-BE49-F238E27FC236}">
                <a16:creationId xmlns:a16="http://schemas.microsoft.com/office/drawing/2014/main" id="{751FD679-76B0-074E-A9E4-9E7EDA690D40}"/>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7" name="Platshållare för bildnummer 4">
            <a:extLst>
              <a:ext uri="{FF2B5EF4-FFF2-40B4-BE49-F238E27FC236}">
                <a16:creationId xmlns:a16="http://schemas.microsoft.com/office/drawing/2014/main" id="{2ACEB82A-83F5-B140-83E1-E51038C78DD6}"/>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3202688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spaltig text med stor bild">
    <p:bg>
      <p:bgPr>
        <a:solidFill>
          <a:schemeClr val="bg2"/>
        </a:solidFill>
        <a:effectLst/>
      </p:bgPr>
    </p:bg>
    <p:spTree>
      <p:nvGrpSpPr>
        <p:cNvPr id="1" name=""/>
        <p:cNvGrpSpPr/>
        <p:nvPr/>
      </p:nvGrpSpPr>
      <p:grpSpPr>
        <a:xfrm>
          <a:off x="0" y="0"/>
          <a:ext cx="0" cy="0"/>
          <a:chOff x="0" y="0"/>
          <a:chExt cx="0" cy="0"/>
        </a:xfrm>
      </p:grpSpPr>
      <p:sp>
        <p:nvSpPr>
          <p:cNvPr id="9" name="Platshållare för bild 9">
            <a:extLst>
              <a:ext uri="{FF2B5EF4-FFF2-40B4-BE49-F238E27FC236}">
                <a16:creationId xmlns:a16="http://schemas.microsoft.com/office/drawing/2014/main" id="{AE2093C0-BC03-D443-86AD-B8EAF9F604C2}"/>
              </a:ext>
            </a:extLst>
          </p:cNvPr>
          <p:cNvSpPr>
            <a:spLocks noGrp="1"/>
          </p:cNvSpPr>
          <p:nvPr>
            <p:ph type="pic" sz="quarter" idx="13" hasCustomPrompt="1"/>
          </p:nvPr>
        </p:nvSpPr>
        <p:spPr>
          <a:xfrm>
            <a:off x="6710034" y="0"/>
            <a:ext cx="5481966" cy="6858000"/>
          </a:xfrm>
          <a:prstGeom prst="rect">
            <a:avLst/>
          </a:prstGeom>
          <a:solidFill>
            <a:srgbClr val="EAEEF2"/>
          </a:solidFill>
        </p:spPr>
        <p:txBody>
          <a:bodyPr/>
          <a:lstStyle>
            <a:lvl1pPr marL="0" indent="0" algn="ctr">
              <a:buNone/>
              <a:defRPr sz="1800">
                <a:solidFill>
                  <a:schemeClr val="bg1">
                    <a:lumMod val="65000"/>
                  </a:schemeClr>
                </a:solidFill>
              </a:defRPr>
            </a:lvl1pPr>
          </a:lstStyle>
          <a:p>
            <a:r>
              <a:rPr lang="sv-SE" dirty="0"/>
              <a:t>Klicka på ikonen för att lägga till en bild</a:t>
            </a:r>
          </a:p>
        </p:txBody>
      </p:sp>
      <p:sp>
        <p:nvSpPr>
          <p:cNvPr id="11" name="Platshållare för innehåll 2">
            <a:extLst>
              <a:ext uri="{FF2B5EF4-FFF2-40B4-BE49-F238E27FC236}">
                <a16:creationId xmlns:a16="http://schemas.microsoft.com/office/drawing/2014/main" id="{808FB26E-EA81-434D-8C01-53BEE3C05EC9}"/>
              </a:ext>
            </a:extLst>
          </p:cNvPr>
          <p:cNvSpPr>
            <a:spLocks noGrp="1"/>
          </p:cNvSpPr>
          <p:nvPr>
            <p:ph sz="half" idx="1" hasCustomPrompt="1"/>
          </p:nvPr>
        </p:nvSpPr>
        <p:spPr>
          <a:xfrm>
            <a:off x="839788" y="1863524"/>
            <a:ext cx="5480376" cy="4422975"/>
          </a:xfrm>
          <a:prstGeom prst="rect">
            <a:avLst/>
          </a:prstGeom>
        </p:spPr>
        <p:txBody>
          <a:bodyPr/>
          <a:lstStyle>
            <a:lvl1pPr>
              <a:lnSpc>
                <a:spcPct val="100000"/>
              </a:lnSpc>
              <a:buClr>
                <a:srgbClr val="5E96A8"/>
              </a:buClr>
              <a:defRPr sz="2400"/>
            </a:lvl1pPr>
            <a:lvl2pPr>
              <a:lnSpc>
                <a:spcPct val="100000"/>
              </a:lnSpc>
              <a:buClr>
                <a:srgbClr val="5E96A8"/>
              </a:buClr>
              <a:defRPr sz="2400"/>
            </a:lvl2pPr>
            <a:lvl3pPr>
              <a:lnSpc>
                <a:spcPct val="100000"/>
              </a:lnSpc>
              <a:buClr>
                <a:srgbClr val="5E96A8"/>
              </a:buClr>
              <a:defRPr sz="2400"/>
            </a:lvl3pPr>
            <a:lvl4pPr>
              <a:lnSpc>
                <a:spcPct val="100000"/>
              </a:lnSpc>
              <a:buClr>
                <a:srgbClr val="5E96A8"/>
              </a:buClr>
              <a:defRPr sz="2400"/>
            </a:lvl4pPr>
            <a:lvl5pPr>
              <a:lnSpc>
                <a:spcPct val="100000"/>
              </a:lnSpc>
              <a:buClr>
                <a:srgbClr val="5E96A8"/>
              </a:buClr>
              <a:defRPr sz="24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7" name="Rubrik 1">
            <a:extLst>
              <a:ext uri="{FF2B5EF4-FFF2-40B4-BE49-F238E27FC236}">
                <a16:creationId xmlns:a16="http://schemas.microsoft.com/office/drawing/2014/main" id="{606BA4BC-2FDD-7F4A-B2A2-6EB7911230C5}"/>
              </a:ext>
            </a:extLst>
          </p:cNvPr>
          <p:cNvSpPr>
            <a:spLocks noGrp="1"/>
          </p:cNvSpPr>
          <p:nvPr>
            <p:ph type="title"/>
          </p:nvPr>
        </p:nvSpPr>
        <p:spPr>
          <a:xfrm>
            <a:off x="839788" y="571500"/>
            <a:ext cx="5480376"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131130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för att lägga till en bild</a:t>
            </a:r>
          </a:p>
        </p:txBody>
      </p:sp>
    </p:spTree>
    <p:extLst>
      <p:ext uri="{BB962C8B-B14F-4D97-AF65-F5344CB8AC3E}">
        <p14:creationId xmlns:p14="http://schemas.microsoft.com/office/powerpoint/2010/main" val="3839426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or bild med rubriken i vänster">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för att lägga till en bild</a:t>
            </a:r>
          </a:p>
        </p:txBody>
      </p:sp>
      <p:sp>
        <p:nvSpPr>
          <p:cNvPr id="5" name="Rubrik 1">
            <a:extLst>
              <a:ext uri="{FF2B5EF4-FFF2-40B4-BE49-F238E27FC236}">
                <a16:creationId xmlns:a16="http://schemas.microsoft.com/office/drawing/2014/main" id="{B9A56C43-49BA-9045-AD89-0E68E967B39B}"/>
              </a:ext>
            </a:extLst>
          </p:cNvPr>
          <p:cNvSpPr>
            <a:spLocks noGrp="1"/>
          </p:cNvSpPr>
          <p:nvPr>
            <p:ph type="title" hasCustomPrompt="1"/>
          </p:nvPr>
        </p:nvSpPr>
        <p:spPr>
          <a:xfrm>
            <a:off x="0" y="3669632"/>
            <a:ext cx="7327557" cy="2395258"/>
          </a:xfrm>
          <a:prstGeom prst="rect">
            <a:avLst/>
          </a:prstGeom>
          <a:solidFill>
            <a:schemeClr val="bg2"/>
          </a:solidFill>
        </p:spPr>
        <p:txBody>
          <a:bodyPr lIns="720000" tIns="360000" rIns="720000" bIns="360000" anchor="ctr"/>
          <a:lstStyle>
            <a:lvl1pPr>
              <a:lnSpc>
                <a:spcPts val="5380"/>
              </a:lnSpc>
              <a:defRPr sz="4400">
                <a:solidFill>
                  <a:srgbClr val="5E96A8"/>
                </a:solidFill>
              </a:defRPr>
            </a:lvl1pPr>
          </a:lstStyle>
          <a:p>
            <a:r>
              <a:rPr lang="sv-SE" dirty="0"/>
              <a:t>Klicka här för </a:t>
            </a:r>
            <a:br>
              <a:rPr lang="sv-SE" dirty="0"/>
            </a:br>
            <a:r>
              <a:rPr lang="sv-SE" dirty="0"/>
              <a:t>att ändra mall för rubrikformat</a:t>
            </a:r>
          </a:p>
        </p:txBody>
      </p:sp>
    </p:spTree>
    <p:extLst>
      <p:ext uri="{BB962C8B-B14F-4D97-AF65-F5344CB8AC3E}">
        <p14:creationId xmlns:p14="http://schemas.microsoft.com/office/powerpoint/2010/main" val="3576547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tor bild med rubriken i mitten">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1"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i mitten för att lägga till en bild</a:t>
            </a:r>
          </a:p>
        </p:txBody>
      </p:sp>
      <p:sp>
        <p:nvSpPr>
          <p:cNvPr id="5" name="Rubrik 1">
            <a:extLst>
              <a:ext uri="{FF2B5EF4-FFF2-40B4-BE49-F238E27FC236}">
                <a16:creationId xmlns:a16="http://schemas.microsoft.com/office/drawing/2014/main" id="{028F1707-3FE9-8D42-A9F9-EE0460C8A277}"/>
              </a:ext>
            </a:extLst>
          </p:cNvPr>
          <p:cNvSpPr>
            <a:spLocks noGrp="1"/>
          </p:cNvSpPr>
          <p:nvPr>
            <p:ph type="title" hasCustomPrompt="1"/>
          </p:nvPr>
        </p:nvSpPr>
        <p:spPr>
          <a:xfrm>
            <a:off x="2432221" y="1989622"/>
            <a:ext cx="7327557" cy="2878756"/>
          </a:xfrm>
          <a:prstGeom prst="rect">
            <a:avLst/>
          </a:prstGeom>
          <a:solidFill>
            <a:schemeClr val="bg2"/>
          </a:solidFill>
        </p:spPr>
        <p:txBody>
          <a:bodyPr lIns="720000" tIns="360000" rIns="720000" bIns="360000" anchor="ctr"/>
          <a:lstStyle>
            <a:lvl1pPr algn="ctr">
              <a:lnSpc>
                <a:spcPts val="5380"/>
              </a:lnSpc>
              <a:defRPr sz="4400">
                <a:solidFill>
                  <a:srgbClr val="5E96A8"/>
                </a:solidFill>
              </a:defRPr>
            </a:lvl1pPr>
          </a:lstStyle>
          <a:p>
            <a:r>
              <a:rPr lang="sv-SE" dirty="0"/>
              <a:t>Klicka här för </a:t>
            </a:r>
            <a:br>
              <a:rPr lang="sv-SE" dirty="0"/>
            </a:br>
            <a:r>
              <a:rPr lang="sv-SE" dirty="0"/>
              <a:t>att ändra mall för rubrikformat</a:t>
            </a:r>
          </a:p>
        </p:txBody>
      </p:sp>
    </p:spTree>
    <p:extLst>
      <p:ext uri="{BB962C8B-B14F-4D97-AF65-F5344CB8AC3E}">
        <p14:creationId xmlns:p14="http://schemas.microsoft.com/office/powerpoint/2010/main" val="4098187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tor bild med rubriken i vänster 2">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E979E0B7-4C29-1C46-AB81-48CDD858AC8A}"/>
              </a:ext>
            </a:extLst>
          </p:cNvPr>
          <p:cNvSpPr>
            <a:spLocks noGrp="1"/>
          </p:cNvSpPr>
          <p:nvPr>
            <p:ph type="pic" sz="quarter" idx="13" hasCustomPrompt="1"/>
          </p:nvPr>
        </p:nvSpPr>
        <p:spPr>
          <a:xfrm>
            <a:off x="2" y="0"/>
            <a:ext cx="12191999" cy="6858001"/>
          </a:xfrm>
          <a:prstGeom prst="rect">
            <a:avLst/>
          </a:prstGeom>
          <a:solidFill>
            <a:srgbClr val="F7F4F0"/>
          </a:solidFill>
        </p:spPr>
        <p:txBody>
          <a:bodyPr/>
          <a:lstStyle>
            <a:lvl1pPr marL="0" indent="0" algn="ctr">
              <a:buFontTx/>
              <a:buNone/>
              <a:defRPr sz="1800">
                <a:solidFill>
                  <a:schemeClr val="bg1">
                    <a:lumMod val="65000"/>
                  </a:schemeClr>
                </a:solidFill>
              </a:defRPr>
            </a:lvl1pPr>
          </a:lstStyle>
          <a:p>
            <a:r>
              <a:rPr lang="sv-SE" dirty="0"/>
              <a:t>Klicka på ikonen för att lägga till en bild</a:t>
            </a:r>
          </a:p>
        </p:txBody>
      </p:sp>
      <p:sp>
        <p:nvSpPr>
          <p:cNvPr id="9" name="Rubrik 1">
            <a:extLst>
              <a:ext uri="{FF2B5EF4-FFF2-40B4-BE49-F238E27FC236}">
                <a16:creationId xmlns:a16="http://schemas.microsoft.com/office/drawing/2014/main" id="{F28F8E17-AD50-3C49-9A59-5BFC6BCAD2A6}"/>
              </a:ext>
            </a:extLst>
          </p:cNvPr>
          <p:cNvSpPr>
            <a:spLocks noGrp="1"/>
          </p:cNvSpPr>
          <p:nvPr>
            <p:ph type="title" hasCustomPrompt="1"/>
          </p:nvPr>
        </p:nvSpPr>
        <p:spPr>
          <a:xfrm>
            <a:off x="0" y="3669957"/>
            <a:ext cx="10342605" cy="2446636"/>
          </a:xfrm>
          <a:prstGeom prst="rect">
            <a:avLst/>
          </a:prstGeom>
          <a:solidFill>
            <a:schemeClr val="bg2"/>
          </a:solidFill>
        </p:spPr>
        <p:txBody>
          <a:bodyPr lIns="720000" tIns="360000" rIns="720000" bIns="360000" anchor="ctr"/>
          <a:lstStyle>
            <a:lvl1pPr>
              <a:lnSpc>
                <a:spcPts val="5380"/>
              </a:lnSpc>
              <a:defRPr sz="4400">
                <a:solidFill>
                  <a:srgbClr val="5E96A8"/>
                </a:solidFill>
              </a:defRPr>
            </a:lvl1pPr>
          </a:lstStyle>
          <a:p>
            <a:r>
              <a:rPr lang="sv-SE" dirty="0"/>
              <a:t>Klicka här för att ändra mall för rubrikformat</a:t>
            </a:r>
          </a:p>
        </p:txBody>
      </p:sp>
    </p:spTree>
    <p:extLst>
      <p:ext uri="{BB962C8B-B14F-4D97-AF65-F5344CB8AC3E}">
        <p14:creationId xmlns:p14="http://schemas.microsoft.com/office/powerpoint/2010/main" val="3524830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våspaltig bild rubrik och undertext">
    <p:spTree>
      <p:nvGrpSpPr>
        <p:cNvPr id="1" name=""/>
        <p:cNvGrpSpPr/>
        <p:nvPr/>
      </p:nvGrpSpPr>
      <p:grpSpPr>
        <a:xfrm>
          <a:off x="0" y="0"/>
          <a:ext cx="0" cy="0"/>
          <a:chOff x="0" y="0"/>
          <a:chExt cx="0" cy="0"/>
        </a:xfrm>
      </p:grpSpPr>
      <p:sp>
        <p:nvSpPr>
          <p:cNvPr id="17" name="Platshållare för bild 9">
            <a:extLst>
              <a:ext uri="{FF2B5EF4-FFF2-40B4-BE49-F238E27FC236}">
                <a16:creationId xmlns:a16="http://schemas.microsoft.com/office/drawing/2014/main" id="{A789AC96-EF45-1D42-BE75-731F7B8806B6}"/>
              </a:ext>
            </a:extLst>
          </p:cNvPr>
          <p:cNvSpPr>
            <a:spLocks noGrp="1"/>
          </p:cNvSpPr>
          <p:nvPr>
            <p:ph type="pic" sz="quarter" idx="39"/>
          </p:nvPr>
        </p:nvSpPr>
        <p:spPr>
          <a:xfrm>
            <a:off x="3522025"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
        <p:nvSpPr>
          <p:cNvPr id="16" name="Platshållare för bild 9">
            <a:extLst>
              <a:ext uri="{FF2B5EF4-FFF2-40B4-BE49-F238E27FC236}">
                <a16:creationId xmlns:a16="http://schemas.microsoft.com/office/drawing/2014/main" id="{AC67D47C-7CFE-494C-8CBF-B5EAA992EB4A}"/>
              </a:ext>
            </a:extLst>
          </p:cNvPr>
          <p:cNvSpPr>
            <a:spLocks noGrp="1"/>
          </p:cNvSpPr>
          <p:nvPr>
            <p:ph type="pic" sz="quarter" idx="28"/>
          </p:nvPr>
        </p:nvSpPr>
        <p:spPr>
          <a:xfrm>
            <a:off x="838201"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
        <p:nvSpPr>
          <p:cNvPr id="8" name="Platshållare för text 7">
            <a:extLst>
              <a:ext uri="{FF2B5EF4-FFF2-40B4-BE49-F238E27FC236}">
                <a16:creationId xmlns:a16="http://schemas.microsoft.com/office/drawing/2014/main" id="{F0E2631A-CC9D-A545-B44B-E234E630A5DF}"/>
              </a:ext>
            </a:extLst>
          </p:cNvPr>
          <p:cNvSpPr>
            <a:spLocks noGrp="1"/>
          </p:cNvSpPr>
          <p:nvPr>
            <p:ph type="body" sz="quarter" idx="13" hasCustomPrompt="1"/>
          </p:nvPr>
        </p:nvSpPr>
        <p:spPr>
          <a:xfrm>
            <a:off x="838200" y="4905987"/>
            <a:ext cx="3578222" cy="811458"/>
          </a:xfrm>
          <a:prstGeom prst="rect">
            <a:avLst/>
          </a:prstGeom>
        </p:spPr>
        <p:txBody>
          <a:bodyPr/>
          <a:lstStyle>
            <a:lvl1pPr marL="0" indent="0" algn="l">
              <a:lnSpc>
                <a:spcPct val="100000"/>
              </a:lnSpc>
              <a:spcBef>
                <a:spcPts val="0"/>
              </a:spcBef>
              <a:buFontTx/>
              <a:buNone/>
              <a:defRPr sz="1800">
                <a:solidFill>
                  <a:schemeClr val="tx1"/>
                </a:solidFill>
              </a:defRPr>
            </a:lvl1pPr>
          </a:lstStyle>
          <a:p>
            <a:r>
              <a:rPr lang="sv-SE" dirty="0"/>
              <a:t>Redigera format för bakgrundstext
</a:t>
            </a:r>
          </a:p>
        </p:txBody>
      </p:sp>
      <p:sp>
        <p:nvSpPr>
          <p:cNvPr id="28" name="Platshållare för text 7">
            <a:extLst>
              <a:ext uri="{FF2B5EF4-FFF2-40B4-BE49-F238E27FC236}">
                <a16:creationId xmlns:a16="http://schemas.microsoft.com/office/drawing/2014/main" id="{9BF782C3-8673-9E4F-9678-C2E6376EE1FA}"/>
              </a:ext>
            </a:extLst>
          </p:cNvPr>
          <p:cNvSpPr>
            <a:spLocks noGrp="1"/>
          </p:cNvSpPr>
          <p:nvPr>
            <p:ph type="body" sz="quarter" idx="38" hasCustomPrompt="1"/>
          </p:nvPr>
        </p:nvSpPr>
        <p:spPr>
          <a:xfrm>
            <a:off x="6264279" y="4905987"/>
            <a:ext cx="3578222" cy="811458"/>
          </a:xfrm>
          <a:prstGeom prst="rect">
            <a:avLst/>
          </a:prstGeom>
        </p:spPr>
        <p:txBody>
          <a:bodyPr/>
          <a:lstStyle>
            <a:lvl1pPr marL="0" indent="0" algn="l">
              <a:lnSpc>
                <a:spcPct val="100000"/>
              </a:lnSpc>
              <a:spcBef>
                <a:spcPts val="0"/>
              </a:spcBef>
              <a:buNone/>
              <a:defRPr sz="1800">
                <a:solidFill>
                  <a:schemeClr val="tx1"/>
                </a:solidFill>
              </a:defRPr>
            </a:lvl1pPr>
          </a:lstStyle>
          <a:p>
            <a:r>
              <a:rPr lang="sv-SE" dirty="0"/>
              <a:t>Redigera format för bakgrundstext
</a:t>
            </a:r>
          </a:p>
        </p:txBody>
      </p:sp>
      <p:sp>
        <p:nvSpPr>
          <p:cNvPr id="10" name="Title 1">
            <a:extLst>
              <a:ext uri="{FF2B5EF4-FFF2-40B4-BE49-F238E27FC236}">
                <a16:creationId xmlns:a16="http://schemas.microsoft.com/office/drawing/2014/main" id="{CCE53E2F-B966-6140-8D52-F01C64DBC187}"/>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1" name="Platshållare för datum 2">
            <a:extLst>
              <a:ext uri="{FF2B5EF4-FFF2-40B4-BE49-F238E27FC236}">
                <a16:creationId xmlns:a16="http://schemas.microsoft.com/office/drawing/2014/main" id="{6117C8B7-4A5B-1049-BC05-BB7E2B2C7A43}"/>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2" name="Platshållare för sidfot 3">
            <a:extLst>
              <a:ext uri="{FF2B5EF4-FFF2-40B4-BE49-F238E27FC236}">
                <a16:creationId xmlns:a16="http://schemas.microsoft.com/office/drawing/2014/main" id="{0323C48B-652B-534A-8A79-5C493D576D29}"/>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3" name="Platshållare för bildnummer 4">
            <a:extLst>
              <a:ext uri="{FF2B5EF4-FFF2-40B4-BE49-F238E27FC236}">
                <a16:creationId xmlns:a16="http://schemas.microsoft.com/office/drawing/2014/main" id="{1268E680-4FA8-3A49-AB29-8148E65B62E8}"/>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
        <p:nvSpPr>
          <p:cNvPr id="18" name="Platshållare för bild 9">
            <a:extLst>
              <a:ext uri="{FF2B5EF4-FFF2-40B4-BE49-F238E27FC236}">
                <a16:creationId xmlns:a16="http://schemas.microsoft.com/office/drawing/2014/main" id="{90C090E7-EAFE-A545-9D38-754E561FD002}"/>
              </a:ext>
            </a:extLst>
          </p:cNvPr>
          <p:cNvSpPr>
            <a:spLocks noGrp="1"/>
          </p:cNvSpPr>
          <p:nvPr>
            <p:ph type="pic" sz="quarter" idx="40"/>
          </p:nvPr>
        </p:nvSpPr>
        <p:spPr>
          <a:xfrm>
            <a:off x="6253349"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
        <p:nvSpPr>
          <p:cNvPr id="19" name="Platshållare för bild 9">
            <a:extLst>
              <a:ext uri="{FF2B5EF4-FFF2-40B4-BE49-F238E27FC236}">
                <a16:creationId xmlns:a16="http://schemas.microsoft.com/office/drawing/2014/main" id="{9A263DC6-3868-A545-811A-89FDADF4533C}"/>
              </a:ext>
            </a:extLst>
          </p:cNvPr>
          <p:cNvSpPr>
            <a:spLocks noGrp="1"/>
          </p:cNvSpPr>
          <p:nvPr>
            <p:ph type="pic" sz="quarter" idx="41"/>
          </p:nvPr>
        </p:nvSpPr>
        <p:spPr>
          <a:xfrm>
            <a:off x="8952586" y="1724746"/>
            <a:ext cx="2399626" cy="2839453"/>
          </a:xfrm>
          <a:prstGeom prst="rect">
            <a:avLst/>
          </a:prstGeom>
          <a:solidFill>
            <a:srgbClr val="EAEEF2"/>
          </a:solidFill>
        </p:spPr>
        <p:txBody>
          <a:bodyPr/>
          <a:lstStyle>
            <a:lvl1pPr marL="0" indent="0" algn="ctr">
              <a:buNone/>
              <a:defRPr sz="1600">
                <a:solidFill>
                  <a:schemeClr val="bg1">
                    <a:lumMod val="65000"/>
                  </a:schemeClr>
                </a:solidFill>
              </a:defRPr>
            </a:lvl1pPr>
          </a:lstStyle>
          <a:p>
            <a:r>
              <a:rPr lang="sv-SE"/>
              <a:t>Klicka på ikonen för att lägga till en bild</a:t>
            </a:r>
            <a:endParaRPr lang="sv-SE" dirty="0"/>
          </a:p>
        </p:txBody>
      </p:sp>
    </p:spTree>
    <p:extLst>
      <p:ext uri="{BB962C8B-B14F-4D97-AF65-F5344CB8AC3E}">
        <p14:creationId xmlns:p14="http://schemas.microsoft.com/office/powerpoint/2010/main" val="1976788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gram med rubrik och tex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2"/>
            <a:ext cx="5181601" cy="4351339"/>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endParaRPr lang="sv-SE" dirty="0"/>
          </a:p>
        </p:txBody>
      </p:sp>
      <p:sp>
        <p:nvSpPr>
          <p:cNvPr id="10" name="Title 1">
            <a:extLst>
              <a:ext uri="{FF2B5EF4-FFF2-40B4-BE49-F238E27FC236}">
                <a16:creationId xmlns:a16="http://schemas.microsoft.com/office/drawing/2014/main" id="{D2D1D719-F257-E94D-8E80-0DB4732E4AD6}"/>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9C7EF3F6-CBBF-BA43-991A-9ACD721885E7}"/>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dirty="0"/>
              <a:t>Klicka här för att ändra format på bakgrundstexten</a:t>
            </a:r>
          </a:p>
        </p:txBody>
      </p:sp>
    </p:spTree>
    <p:extLst>
      <p:ext uri="{BB962C8B-B14F-4D97-AF65-F5344CB8AC3E}">
        <p14:creationId xmlns:p14="http://schemas.microsoft.com/office/powerpoint/2010/main" val="2648108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gram med rubrik och text 2">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4"/>
            <a:ext cx="5181601" cy="445551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12" name="Title 1">
            <a:extLst>
              <a:ext uri="{FF2B5EF4-FFF2-40B4-BE49-F238E27FC236}">
                <a16:creationId xmlns:a16="http://schemas.microsoft.com/office/drawing/2014/main" id="{430B0B65-E106-1643-B265-3DB5E92F91F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6" name="Platshållare för innehåll 2">
            <a:extLst>
              <a:ext uri="{FF2B5EF4-FFF2-40B4-BE49-F238E27FC236}">
                <a16:creationId xmlns:a16="http://schemas.microsoft.com/office/drawing/2014/main" id="{340BEC2D-299F-CD48-8E75-4FCE098F1A56}"/>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dirty="0"/>
              <a:t>Klicka här för att ändra format på bakgrundstexten</a:t>
            </a:r>
          </a:p>
        </p:txBody>
      </p:sp>
    </p:spTree>
    <p:extLst>
      <p:ext uri="{BB962C8B-B14F-4D97-AF65-F5344CB8AC3E}">
        <p14:creationId xmlns:p14="http://schemas.microsoft.com/office/powerpoint/2010/main" val="214874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med rubrik och undertitel">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3758936-72C1-494E-AFD6-15E19761C1D1}"/>
              </a:ext>
            </a:extLst>
          </p:cNvPr>
          <p:cNvSpPr>
            <a:spLocks noGrp="1"/>
          </p:cNvSpPr>
          <p:nvPr>
            <p:ph type="body" sz="quarter" idx="15" hasCustomPrompt="1"/>
          </p:nvPr>
        </p:nvSpPr>
        <p:spPr>
          <a:xfrm>
            <a:off x="839788" y="1380791"/>
            <a:ext cx="10514010" cy="376906"/>
          </a:xfrm>
          <a:prstGeom prst="rect">
            <a:avLst/>
          </a:prstGeom>
        </p:spPr>
        <p:txBody>
          <a:bodyPr/>
          <a:lstStyle>
            <a:lvl1pPr marL="0" indent="0">
              <a:buFontTx/>
              <a:buNone/>
              <a:defRPr sz="2000">
                <a:solidFill>
                  <a:srgbClr val="5E96A8"/>
                </a:solidFill>
              </a:defRPr>
            </a:lvl1pPr>
            <a:lvl2pPr>
              <a:buFontTx/>
              <a:buNone/>
              <a:defRPr>
                <a:solidFill>
                  <a:schemeClr val="accent1"/>
                </a:solidFill>
              </a:defRPr>
            </a:lvl2pPr>
            <a:lvl3pPr marL="914377" indent="0">
              <a:buFontTx/>
              <a:buNone/>
              <a:defRPr>
                <a:solidFill>
                  <a:schemeClr val="accent1"/>
                </a:solidFill>
              </a:defRPr>
            </a:lvl3pPr>
            <a:lvl4pPr marL="1371566" indent="0">
              <a:buFontTx/>
              <a:buNone/>
              <a:defRPr>
                <a:solidFill>
                  <a:schemeClr val="accent1"/>
                </a:solidFill>
              </a:defRPr>
            </a:lvl4pPr>
            <a:lvl5pPr marL="1828755" indent="0">
              <a:buFontTx/>
              <a:buNone/>
              <a:defRPr>
                <a:solidFill>
                  <a:schemeClr val="accent1"/>
                </a:solidFill>
              </a:defRPr>
            </a:lvl5pPr>
          </a:lstStyle>
          <a:p>
            <a:pPr lvl="0"/>
            <a:r>
              <a:rPr lang="sv-SE" noProof="0" dirty="0"/>
              <a:t>Klicka här för att ändra mall för rubrikformat</a:t>
            </a:r>
          </a:p>
        </p:txBody>
      </p:sp>
      <p:sp>
        <p:nvSpPr>
          <p:cNvPr id="12" name="Platshållare för innehåll 2">
            <a:extLst>
              <a:ext uri="{FF2B5EF4-FFF2-40B4-BE49-F238E27FC236}">
                <a16:creationId xmlns:a16="http://schemas.microsoft.com/office/drawing/2014/main" id="{10B702A7-AC31-4B4C-9A0B-D5CAFAD5C941}"/>
              </a:ext>
            </a:extLst>
          </p:cNvPr>
          <p:cNvSpPr>
            <a:spLocks noGrp="1"/>
          </p:cNvSpPr>
          <p:nvPr>
            <p:ph sz="half" idx="10" hasCustomPrompt="1"/>
          </p:nvPr>
        </p:nvSpPr>
        <p:spPr>
          <a:xfrm>
            <a:off x="839788" y="1937083"/>
            <a:ext cx="10514010"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6" name="Title 1">
            <a:extLst>
              <a:ext uri="{FF2B5EF4-FFF2-40B4-BE49-F238E27FC236}">
                <a16:creationId xmlns:a16="http://schemas.microsoft.com/office/drawing/2014/main" id="{2E8CD3EA-0F27-9F4D-887C-787FB31FC2D6}"/>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7" name="Platshållare för datum 2">
            <a:extLst>
              <a:ext uri="{FF2B5EF4-FFF2-40B4-BE49-F238E27FC236}">
                <a16:creationId xmlns:a16="http://schemas.microsoft.com/office/drawing/2014/main" id="{061517D0-EBFF-5A4B-96E5-C25EFEE77A1E}"/>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8" name="Platshållare för sidfot 3">
            <a:extLst>
              <a:ext uri="{FF2B5EF4-FFF2-40B4-BE49-F238E27FC236}">
                <a16:creationId xmlns:a16="http://schemas.microsoft.com/office/drawing/2014/main" id="{9D100C87-AF0F-D84B-A7D0-81BB050E2C56}"/>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19" name="Platshållare för bildnummer 4">
            <a:extLst>
              <a:ext uri="{FF2B5EF4-FFF2-40B4-BE49-F238E27FC236}">
                <a16:creationId xmlns:a16="http://schemas.microsoft.com/office/drawing/2014/main" id="{5CCBD3CC-3CBE-3E48-A6A3-399FFE148774}"/>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2098064673"/>
      </p:ext>
    </p:extLst>
  </p:cSld>
  <p:clrMapOvr>
    <a:masterClrMapping/>
  </p:clrMapOvr>
  <p:extLst>
    <p:ext uri="{DCECCB84-F9BA-43D5-87BE-67443E8EF086}">
      <p15:sldGuideLst xmlns:p15="http://schemas.microsoft.com/office/powerpoint/2012/main">
        <p15:guide id="1" pos="715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gram med rubrik och text 3">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FDE8357-81CF-7A4B-9214-8648BAE3F831}"/>
              </a:ext>
            </a:extLst>
          </p:cNvPr>
          <p:cNvSpPr>
            <a:spLocks noGrp="1"/>
          </p:cNvSpPr>
          <p:nvPr>
            <p:ph type="chart" sz="quarter" idx="12" hasCustomPrompt="1"/>
          </p:nvPr>
        </p:nvSpPr>
        <p:spPr>
          <a:xfrm>
            <a:off x="838199" y="1721454"/>
            <a:ext cx="5181601" cy="445551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12" name="Title 1">
            <a:extLst>
              <a:ext uri="{FF2B5EF4-FFF2-40B4-BE49-F238E27FC236}">
                <a16:creationId xmlns:a16="http://schemas.microsoft.com/office/drawing/2014/main" id="{8EFA56C5-CFA2-A748-B8E8-34166D1C3088}"/>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36D26F7E-1CAC-A446-AA54-8C833A24C52D}"/>
              </a:ext>
            </a:extLst>
          </p:cNvPr>
          <p:cNvSpPr>
            <a:spLocks noGrp="1"/>
          </p:cNvSpPr>
          <p:nvPr>
            <p:ph sz="half" idx="1" hasCustomPrompt="1"/>
          </p:nvPr>
        </p:nvSpPr>
        <p:spPr>
          <a:xfrm>
            <a:off x="6172201" y="1721452"/>
            <a:ext cx="5180012" cy="3544286"/>
          </a:xfrm>
          <a:prstGeom prst="rect">
            <a:avLst/>
          </a:prstGeom>
        </p:spPr>
        <p:txBody>
          <a:bodyPr/>
          <a:lstStyle>
            <a:lvl1pPr marL="0" indent="0">
              <a:lnSpc>
                <a:spcPct val="100000"/>
              </a:lnSpc>
              <a:buClr>
                <a:srgbClr val="5E96A8"/>
              </a:buClr>
              <a:buNone/>
              <a:defRPr sz="2400"/>
            </a:lvl1pPr>
            <a:lvl2pPr marL="457189" indent="0">
              <a:lnSpc>
                <a:spcPct val="100000"/>
              </a:lnSpc>
              <a:buClr>
                <a:srgbClr val="5E96A8"/>
              </a:buClr>
              <a:buFont typeface="Arial" panose="020B0604020202020204" pitchFamily="34" charset="0"/>
              <a:buNone/>
              <a:defRPr sz="2400"/>
            </a:lvl2pPr>
            <a:lvl3pPr marL="914377" indent="0">
              <a:lnSpc>
                <a:spcPct val="100000"/>
              </a:lnSpc>
              <a:buClr>
                <a:srgbClr val="5E96A8"/>
              </a:buClr>
              <a:buNone/>
              <a:defRPr sz="2400"/>
            </a:lvl3pPr>
            <a:lvl4pPr marL="1371566" indent="0">
              <a:lnSpc>
                <a:spcPct val="100000"/>
              </a:lnSpc>
              <a:buClr>
                <a:srgbClr val="5E96A8"/>
              </a:buClr>
              <a:buNone/>
              <a:defRPr sz="1800"/>
            </a:lvl4pPr>
            <a:lvl5pPr marL="1828755" indent="0">
              <a:lnSpc>
                <a:spcPct val="100000"/>
              </a:lnSpc>
              <a:buClr>
                <a:srgbClr val="5E96A8"/>
              </a:buClr>
              <a:buNone/>
              <a:defRPr sz="1800"/>
            </a:lvl5pPr>
          </a:lstStyle>
          <a:p>
            <a:pPr lvl="0"/>
            <a:r>
              <a:rPr lang="sv-SE" dirty="0"/>
              <a:t>Klicka här för att ändra format på bakgrundstexten</a:t>
            </a:r>
          </a:p>
        </p:txBody>
      </p:sp>
    </p:spTree>
    <p:extLst>
      <p:ext uri="{BB962C8B-B14F-4D97-AF65-F5344CB8AC3E}">
        <p14:creationId xmlns:p14="http://schemas.microsoft.com/office/powerpoint/2010/main" val="850267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 diagram med rubrik och undertext">
    <p:spTree>
      <p:nvGrpSpPr>
        <p:cNvPr id="1" name=""/>
        <p:cNvGrpSpPr/>
        <p:nvPr/>
      </p:nvGrpSpPr>
      <p:grpSpPr>
        <a:xfrm>
          <a:off x="0" y="0"/>
          <a:ext cx="0" cy="0"/>
          <a:chOff x="0" y="0"/>
          <a:chExt cx="0" cy="0"/>
        </a:xfrm>
      </p:grpSpPr>
      <p:sp>
        <p:nvSpPr>
          <p:cNvPr id="16" name="Chart Placeholder 2">
            <a:extLst>
              <a:ext uri="{FF2B5EF4-FFF2-40B4-BE49-F238E27FC236}">
                <a16:creationId xmlns:a16="http://schemas.microsoft.com/office/drawing/2014/main" id="{7C4D84E6-0631-1647-AF77-32B0FC194CAD}"/>
              </a:ext>
            </a:extLst>
          </p:cNvPr>
          <p:cNvSpPr>
            <a:spLocks noGrp="1"/>
          </p:cNvSpPr>
          <p:nvPr>
            <p:ph type="chart" sz="quarter" idx="15" hasCustomPrompt="1"/>
          </p:nvPr>
        </p:nvSpPr>
        <p:spPr>
          <a:xfrm>
            <a:off x="4600070" y="1696053"/>
            <a:ext cx="2991861" cy="2685447"/>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p:txBody>
      </p:sp>
      <p:sp>
        <p:nvSpPr>
          <p:cNvPr id="19" name="Chart Placeholder 2">
            <a:extLst>
              <a:ext uri="{FF2B5EF4-FFF2-40B4-BE49-F238E27FC236}">
                <a16:creationId xmlns:a16="http://schemas.microsoft.com/office/drawing/2014/main" id="{42EA0E86-EC34-6349-A106-BDE2B3A29E76}"/>
              </a:ext>
            </a:extLst>
          </p:cNvPr>
          <p:cNvSpPr>
            <a:spLocks noGrp="1"/>
          </p:cNvSpPr>
          <p:nvPr>
            <p:ph type="chart" sz="quarter" idx="17" hasCustomPrompt="1"/>
          </p:nvPr>
        </p:nvSpPr>
        <p:spPr>
          <a:xfrm>
            <a:off x="838199" y="1696053"/>
            <a:ext cx="2988000" cy="2702833"/>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p:txBody>
      </p:sp>
      <p:sp>
        <p:nvSpPr>
          <p:cNvPr id="20" name="Platshållare för innehåll 3">
            <a:extLst>
              <a:ext uri="{FF2B5EF4-FFF2-40B4-BE49-F238E27FC236}">
                <a16:creationId xmlns:a16="http://schemas.microsoft.com/office/drawing/2014/main" id="{268ACC17-B472-8444-86A0-40B6C725EE68}"/>
              </a:ext>
            </a:extLst>
          </p:cNvPr>
          <p:cNvSpPr>
            <a:spLocks noGrp="1"/>
          </p:cNvSpPr>
          <p:nvPr>
            <p:ph sz="half" idx="2" hasCustomPrompt="1"/>
          </p:nvPr>
        </p:nvSpPr>
        <p:spPr>
          <a:xfrm>
            <a:off x="4600070" y="4711981"/>
            <a:ext cx="2991861" cy="553757"/>
          </a:xfrm>
          <a:prstGeom prst="rect">
            <a:avLst/>
          </a:prstGeom>
        </p:spPr>
        <p:txBody>
          <a:bodyPr/>
          <a:lstStyle>
            <a:lvl1pPr marL="0" indent="0" algn="ctr">
              <a:lnSpc>
                <a:spcPct val="100000"/>
              </a:lnSpc>
              <a:buFontTx/>
              <a:buNone/>
              <a:defRPr sz="1800">
                <a:solidFill>
                  <a:schemeClr val="tx1"/>
                </a:solidFill>
              </a:defRPr>
            </a:lvl1pPr>
          </a:lstStyle>
          <a:p>
            <a:pPr lvl="0"/>
            <a:r>
              <a:rPr lang="sv-SE" dirty="0"/>
              <a:t>Klicka här för att ändra format på bakgrundstexten</a:t>
            </a:r>
          </a:p>
        </p:txBody>
      </p:sp>
      <p:sp>
        <p:nvSpPr>
          <p:cNvPr id="21" name="Platshållare för innehåll 3">
            <a:extLst>
              <a:ext uri="{FF2B5EF4-FFF2-40B4-BE49-F238E27FC236}">
                <a16:creationId xmlns:a16="http://schemas.microsoft.com/office/drawing/2014/main" id="{09997586-B66C-6841-850C-D040FF76442F}"/>
              </a:ext>
            </a:extLst>
          </p:cNvPr>
          <p:cNvSpPr>
            <a:spLocks noGrp="1"/>
          </p:cNvSpPr>
          <p:nvPr>
            <p:ph sz="half" idx="18" hasCustomPrompt="1"/>
          </p:nvPr>
        </p:nvSpPr>
        <p:spPr>
          <a:xfrm>
            <a:off x="8268623" y="4711981"/>
            <a:ext cx="2991861" cy="553757"/>
          </a:xfrm>
          <a:prstGeom prst="rect">
            <a:avLst/>
          </a:prstGeom>
        </p:spPr>
        <p:txBody>
          <a:bodyPr/>
          <a:lstStyle>
            <a:lvl1pPr marL="0" indent="0" algn="ctr">
              <a:lnSpc>
                <a:spcPct val="100000"/>
              </a:lnSpc>
              <a:buFontTx/>
              <a:buNone/>
              <a:defRPr sz="1800">
                <a:solidFill>
                  <a:schemeClr val="tx1"/>
                </a:solidFill>
              </a:defRPr>
            </a:lvl1pPr>
          </a:lstStyle>
          <a:p>
            <a:pPr lvl="0"/>
            <a:r>
              <a:rPr lang="sv-SE" dirty="0"/>
              <a:t>Klicka här för att ändra format på bakgrundstexten</a:t>
            </a:r>
          </a:p>
        </p:txBody>
      </p:sp>
      <p:sp>
        <p:nvSpPr>
          <p:cNvPr id="22" name="Platshållare för innehåll 3">
            <a:extLst>
              <a:ext uri="{FF2B5EF4-FFF2-40B4-BE49-F238E27FC236}">
                <a16:creationId xmlns:a16="http://schemas.microsoft.com/office/drawing/2014/main" id="{138952B2-0CB5-A24A-88AB-7970F3E12DEF}"/>
              </a:ext>
            </a:extLst>
          </p:cNvPr>
          <p:cNvSpPr>
            <a:spLocks noGrp="1"/>
          </p:cNvSpPr>
          <p:nvPr>
            <p:ph sz="half" idx="19" hasCustomPrompt="1"/>
          </p:nvPr>
        </p:nvSpPr>
        <p:spPr>
          <a:xfrm>
            <a:off x="838199" y="4711981"/>
            <a:ext cx="2991861" cy="553758"/>
          </a:xfrm>
          <a:prstGeom prst="rect">
            <a:avLst/>
          </a:prstGeom>
        </p:spPr>
        <p:txBody>
          <a:bodyPr/>
          <a:lstStyle>
            <a:lvl1pPr marL="0" indent="0" algn="ctr">
              <a:lnSpc>
                <a:spcPct val="100000"/>
              </a:lnSpc>
              <a:buFontTx/>
              <a:buNone/>
              <a:defRPr sz="1800">
                <a:solidFill>
                  <a:schemeClr val="tx1"/>
                </a:solidFill>
              </a:defRPr>
            </a:lvl1pPr>
          </a:lstStyle>
          <a:p>
            <a:pPr lvl="0"/>
            <a:r>
              <a:rPr lang="sv-SE" dirty="0"/>
              <a:t>Klicka här för att ändra format på bakgrundstexten</a:t>
            </a:r>
          </a:p>
        </p:txBody>
      </p:sp>
      <p:sp>
        <p:nvSpPr>
          <p:cNvPr id="23" name="Chart Placeholder 2">
            <a:extLst>
              <a:ext uri="{FF2B5EF4-FFF2-40B4-BE49-F238E27FC236}">
                <a16:creationId xmlns:a16="http://schemas.microsoft.com/office/drawing/2014/main" id="{0AEAC2EA-433D-214A-B0DB-56EAB0F5D0E0}"/>
              </a:ext>
            </a:extLst>
          </p:cNvPr>
          <p:cNvSpPr>
            <a:spLocks noGrp="1"/>
          </p:cNvSpPr>
          <p:nvPr>
            <p:ph type="chart" sz="quarter" idx="20" hasCustomPrompt="1"/>
          </p:nvPr>
        </p:nvSpPr>
        <p:spPr>
          <a:xfrm>
            <a:off x="8268623" y="1696053"/>
            <a:ext cx="2991861" cy="2685447"/>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13" name="Title 1">
            <a:extLst>
              <a:ext uri="{FF2B5EF4-FFF2-40B4-BE49-F238E27FC236}">
                <a16:creationId xmlns:a16="http://schemas.microsoft.com/office/drawing/2014/main" id="{E9F451CC-4F71-014A-986B-4272C82B7B8E}"/>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34992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or diagram med rubrik">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8047922-2B3E-5E49-9450-D7C2FFB8FA0B}"/>
              </a:ext>
            </a:extLst>
          </p:cNvPr>
          <p:cNvSpPr>
            <a:spLocks noGrp="1"/>
          </p:cNvSpPr>
          <p:nvPr>
            <p:ph type="chart" sz="quarter" idx="14" hasCustomPrompt="1"/>
          </p:nvPr>
        </p:nvSpPr>
        <p:spPr>
          <a:xfrm>
            <a:off x="838200" y="1562101"/>
            <a:ext cx="9779000" cy="4571999"/>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bg1">
                    <a:lumMod val="6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diagram</a:t>
            </a:r>
          </a:p>
          <a:p>
            <a:endParaRPr lang="sv-SE" dirty="0"/>
          </a:p>
        </p:txBody>
      </p:sp>
      <p:sp>
        <p:nvSpPr>
          <p:cNvPr id="7" name="Title 1">
            <a:extLst>
              <a:ext uri="{FF2B5EF4-FFF2-40B4-BE49-F238E27FC236}">
                <a16:creationId xmlns:a16="http://schemas.microsoft.com/office/drawing/2014/main" id="{8C30087A-4EEA-B244-88CD-4AFA8E20D8B2}"/>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66307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te tabell med rubrik">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21C14E3-E8F2-CC47-9F54-44DDF116B358}"/>
              </a:ext>
            </a:extLst>
          </p:cNvPr>
          <p:cNvSpPr>
            <a:spLocks noGrp="1"/>
          </p:cNvSpPr>
          <p:nvPr>
            <p:ph type="tbl" sz="quarter" idx="10" hasCustomPrompt="1"/>
          </p:nvPr>
        </p:nvSpPr>
        <p:spPr>
          <a:xfrm>
            <a:off x="5203337" y="1825625"/>
            <a:ext cx="5299563" cy="4351338"/>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tx1">
                    <a:lumMod val="65000"/>
                    <a:lumOff val="3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tabell</a:t>
            </a:r>
          </a:p>
        </p:txBody>
      </p:sp>
      <p:sp>
        <p:nvSpPr>
          <p:cNvPr id="11" name="Platshållare för innehåll 2">
            <a:extLst>
              <a:ext uri="{FF2B5EF4-FFF2-40B4-BE49-F238E27FC236}">
                <a16:creationId xmlns:a16="http://schemas.microsoft.com/office/drawing/2014/main" id="{1905E539-31CC-3D41-8554-CD511DDC16BC}"/>
              </a:ext>
            </a:extLst>
          </p:cNvPr>
          <p:cNvSpPr>
            <a:spLocks noGrp="1"/>
          </p:cNvSpPr>
          <p:nvPr>
            <p:ph sz="half" idx="1" hasCustomPrompt="1"/>
          </p:nvPr>
        </p:nvSpPr>
        <p:spPr>
          <a:xfrm>
            <a:off x="838200" y="1825625"/>
            <a:ext cx="4000500" cy="4351338"/>
          </a:xfrm>
          <a:prstGeom prst="rect">
            <a:avLst/>
          </a:prstGeom>
        </p:spPr>
        <p:txBody>
          <a:bodyPr/>
          <a:lstStyle>
            <a:lvl1pPr marL="0" indent="0">
              <a:lnSpc>
                <a:spcPct val="100000"/>
              </a:lnSpc>
              <a:buFontTx/>
              <a:buNone/>
              <a:defRPr sz="2000">
                <a:solidFill>
                  <a:schemeClr val="tx1"/>
                </a:solidFill>
              </a:defRPr>
            </a:lvl1pPr>
            <a:lvl2pPr>
              <a:defRPr sz="2000"/>
            </a:lvl2pPr>
            <a:lvl3pPr marL="914377" indent="0">
              <a:buNone/>
              <a:defRPr sz="2000"/>
            </a:lvl3pPr>
            <a:lvl4pPr>
              <a:defRPr sz="1600"/>
            </a:lvl4pPr>
            <a:lvl5pPr>
              <a:defRPr sz="1600"/>
            </a:lvl5pPr>
          </a:lstStyle>
          <a:p>
            <a:pPr lvl="0"/>
            <a:r>
              <a:rPr lang="sv-SE" dirty="0"/>
              <a:t>Klicka här för att ändra format på bakgrundstexten</a:t>
            </a:r>
          </a:p>
        </p:txBody>
      </p:sp>
      <p:sp>
        <p:nvSpPr>
          <p:cNvPr id="8" name="Title 1">
            <a:extLst>
              <a:ext uri="{FF2B5EF4-FFF2-40B4-BE49-F238E27FC236}">
                <a16:creationId xmlns:a16="http://schemas.microsoft.com/office/drawing/2014/main" id="{9D6AEB08-F096-4D46-BB75-0E71D1DECD99}"/>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82351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delstor tabell med rubrik">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DF8D75-3F92-554A-83C8-46E9DA82E037}"/>
              </a:ext>
            </a:extLst>
          </p:cNvPr>
          <p:cNvSpPr>
            <a:spLocks noGrp="1"/>
          </p:cNvSpPr>
          <p:nvPr>
            <p:ph type="tbl" sz="quarter" idx="10" hasCustomPrompt="1"/>
          </p:nvPr>
        </p:nvSpPr>
        <p:spPr>
          <a:xfrm>
            <a:off x="838199" y="1818720"/>
            <a:ext cx="9740901" cy="4160457"/>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800">
                <a:solidFill>
                  <a:schemeClr val="tx1">
                    <a:lumMod val="65000"/>
                    <a:lumOff val="35000"/>
                  </a:schemeClr>
                </a:solidFill>
              </a:defRPr>
            </a:lvl1pPr>
          </a:lstStyle>
          <a:p>
            <a:r>
              <a:rPr lang="sv-SE" dirty="0"/>
              <a:t>Klicka på ikonen för att lägga till en tabell</a:t>
            </a:r>
          </a:p>
        </p:txBody>
      </p:sp>
      <p:sp>
        <p:nvSpPr>
          <p:cNvPr id="4" name="Title 1">
            <a:extLst>
              <a:ext uri="{FF2B5EF4-FFF2-40B4-BE49-F238E27FC236}">
                <a16:creationId xmlns:a16="http://schemas.microsoft.com/office/drawing/2014/main" id="{7A95298D-DB0F-4E47-8C0E-F532E3649FBA}"/>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379540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tor tabell">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5DF8D75-3F92-554A-83C8-46E9DA82E037}"/>
              </a:ext>
            </a:extLst>
          </p:cNvPr>
          <p:cNvSpPr>
            <a:spLocks noGrp="1"/>
          </p:cNvSpPr>
          <p:nvPr>
            <p:ph type="tbl" sz="quarter" idx="10" hasCustomPrompt="1"/>
          </p:nvPr>
        </p:nvSpPr>
        <p:spPr>
          <a:xfrm>
            <a:off x="152400" y="230630"/>
            <a:ext cx="11887200" cy="639674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marR="0" indent="0" algn="ctr"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a:solidFill>
                  <a:schemeClr val="tx1">
                    <a:lumMod val="65000"/>
                    <a:lumOff val="35000"/>
                  </a:schemeClr>
                </a:solidFill>
              </a:defRPr>
            </a:lvl1pPr>
          </a:lstStyle>
          <a:p>
            <a:pPr marL="0" marR="0" lvl="0" indent="0" algn="l" defTabSz="914377"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sv-SE" dirty="0"/>
              <a:t>Klicka på ikonen för att lägga till en tabell</a:t>
            </a:r>
          </a:p>
        </p:txBody>
      </p:sp>
    </p:spTree>
    <p:extLst>
      <p:ext uri="{BB962C8B-B14F-4D97-AF65-F5344CB8AC3E}">
        <p14:creationId xmlns:p14="http://schemas.microsoft.com/office/powerpoint/2010/main" val="86800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ck">
    <p:bg>
      <p:bgPr>
        <a:solidFill>
          <a:srgbClr val="EAEEF2"/>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A5F775BD-DB96-D64A-970B-C45EB572B725}"/>
              </a:ext>
            </a:extLst>
          </p:cNvPr>
          <p:cNvSpPr>
            <a:spLocks noGrp="1"/>
          </p:cNvSpPr>
          <p:nvPr>
            <p:ph type="title" hasCustomPrompt="1"/>
          </p:nvPr>
        </p:nvSpPr>
        <p:spPr>
          <a:xfrm>
            <a:off x="2882985" y="2993266"/>
            <a:ext cx="6426029" cy="8714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a:solidFill>
                  <a:srgbClr val="5E96A8"/>
                </a:solidFill>
                <a:latin typeface="+mj-lt"/>
                <a:ea typeface="+mj-ea"/>
                <a:cs typeface="+mj-cs"/>
              </a:defRPr>
            </a:lvl1pPr>
          </a:lstStyle>
          <a:p>
            <a:r>
              <a:rPr lang="sv-SE" dirty="0"/>
              <a:t>Tack!</a:t>
            </a:r>
          </a:p>
        </p:txBody>
      </p:sp>
    </p:spTree>
    <p:extLst>
      <p:ext uri="{BB962C8B-B14F-4D97-AF65-F5344CB8AC3E}">
        <p14:creationId xmlns:p14="http://schemas.microsoft.com/office/powerpoint/2010/main" val="3292648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2650AE-06A9-2D4E-84FA-95DA3038D778}" type="datetime1">
              <a:rPr kumimoji="0" lang="sv-SE" sz="16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2021-11-18</a:t>
            </a:fld>
            <a:endPar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Här skriver du in sidfot</a:t>
            </a:r>
          </a:p>
        </p:txBody>
      </p:sp>
    </p:spTree>
    <p:extLst>
      <p:ext uri="{BB962C8B-B14F-4D97-AF65-F5344CB8AC3E}">
        <p14:creationId xmlns:p14="http://schemas.microsoft.com/office/powerpoint/2010/main" val="2656224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andhammaren titel">
    <p:bg>
      <p:bgPr>
        <a:solidFill>
          <a:srgbClr val="F7F4F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5E96A8"/>
                </a:solidFill>
              </a:defRPr>
            </a:lvl1pPr>
          </a:lstStyle>
          <a:p>
            <a:r>
              <a:rPr lang="en-US" dirty="0"/>
              <a:t>Click to edit Master</a:t>
            </a:r>
            <a:br>
              <a:rPr lang="en-US" dirty="0"/>
            </a:br>
            <a:r>
              <a:rPr lang="en-US" dirty="0"/>
              <a:t>title style</a:t>
            </a:r>
            <a:endParaRPr lang="sv-SE" dirty="0"/>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5E96A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rubrikformat</a:t>
            </a:r>
          </a:p>
        </p:txBody>
      </p:sp>
      <p:pic>
        <p:nvPicPr>
          <p:cNvPr id="8" name="Bildobjekt 7">
            <a:extLst>
              <a:ext uri="{FF2B5EF4-FFF2-40B4-BE49-F238E27FC236}">
                <a16:creationId xmlns:a16="http://schemas.microsoft.com/office/drawing/2014/main" id="{1DB2D24E-6A8A-4312-8D11-EA4F028E5D8B}"/>
              </a:ext>
            </a:extLst>
          </p:cNvPr>
          <p:cNvPicPr>
            <a:picLocks noChangeAspect="1"/>
          </p:cNvPicPr>
          <p:nvPr userDrawn="1"/>
        </p:nvPicPr>
        <p:blipFill>
          <a:blip r:embed="rId3"/>
          <a:stretch>
            <a:fillRect/>
          </a:stretch>
        </p:blipFill>
        <p:spPr>
          <a:xfrm>
            <a:off x="348342" y="5636725"/>
            <a:ext cx="1059108" cy="1047960"/>
          </a:xfrm>
          <a:prstGeom prst="rect">
            <a:avLst/>
          </a:prstGeom>
        </p:spPr>
      </p:pic>
    </p:spTree>
    <p:extLst>
      <p:ext uri="{BB962C8B-B14F-4D97-AF65-F5344CB8AC3E}">
        <p14:creationId xmlns:p14="http://schemas.microsoft.com/office/powerpoint/2010/main" val="13338181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809351-C914-3142-B432-1290E6187FA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datum 2">
            <a:extLst>
              <a:ext uri="{FF2B5EF4-FFF2-40B4-BE49-F238E27FC236}">
                <a16:creationId xmlns:a16="http://schemas.microsoft.com/office/drawing/2014/main" id="{E78BA70B-47F4-AE4C-A929-2040AC4A7131}"/>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6" name="Platshållare för sidfot 3">
            <a:extLst>
              <a:ext uri="{FF2B5EF4-FFF2-40B4-BE49-F238E27FC236}">
                <a16:creationId xmlns:a16="http://schemas.microsoft.com/office/drawing/2014/main" id="{6E18441E-9920-FE44-A5E7-229E3892D4B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7" name="Platshållare för bildnummer 4">
            <a:extLst>
              <a:ext uri="{FF2B5EF4-FFF2-40B4-BE49-F238E27FC236}">
                <a16:creationId xmlns:a16="http://schemas.microsoft.com/office/drawing/2014/main" id="{C2689793-9830-7A4A-9367-B5D44A6A996C}"/>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322428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spaltig text och rubrik">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808FB26E-EA81-434D-8C01-53BEE3C05EC9}"/>
              </a:ext>
            </a:extLst>
          </p:cNvPr>
          <p:cNvSpPr>
            <a:spLocks noGrp="1"/>
          </p:cNvSpPr>
          <p:nvPr>
            <p:ph sz="half" idx="1" hasCustomPrompt="1"/>
          </p:nvPr>
        </p:nvSpPr>
        <p:spPr>
          <a:xfrm>
            <a:off x="839788" y="1937084"/>
            <a:ext cx="5180012" cy="3328654"/>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376AB18E-6DAF-E442-A3DF-EC98474E6E21}"/>
              </a:ext>
            </a:extLst>
          </p:cNvPr>
          <p:cNvSpPr>
            <a:spLocks noGrp="1"/>
          </p:cNvSpPr>
          <p:nvPr>
            <p:ph sz="half" idx="2" hasCustomPrompt="1"/>
          </p:nvPr>
        </p:nvSpPr>
        <p:spPr>
          <a:xfrm>
            <a:off x="6172200" y="1937084"/>
            <a:ext cx="5180012" cy="3328654"/>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dirty="0"/>
              <a:t>Klicka här för att ändra format på bakgrundstexten</a:t>
            </a:r>
          </a:p>
          <a:p>
            <a:pPr lvl="1"/>
            <a:r>
              <a:rPr lang="sv-SE" dirty="0"/>
              <a:t>– Nivå två</a:t>
            </a:r>
          </a:p>
          <a:p>
            <a:pPr lvl="2"/>
            <a:r>
              <a:rPr lang="sv-SE" dirty="0"/>
              <a:t>Nivå tre</a:t>
            </a:r>
          </a:p>
          <a:p>
            <a:pPr lvl="3"/>
            <a:r>
              <a:rPr lang="sv-SE" dirty="0"/>
              <a:t>Nivå fyra</a:t>
            </a:r>
          </a:p>
          <a:p>
            <a:pPr lvl="4"/>
            <a:r>
              <a:rPr lang="sv-SE" dirty="0"/>
              <a:t>Nivå fem</a:t>
            </a:r>
          </a:p>
        </p:txBody>
      </p:sp>
      <p:sp>
        <p:nvSpPr>
          <p:cNvPr id="17" name="Title 1">
            <a:extLst>
              <a:ext uri="{FF2B5EF4-FFF2-40B4-BE49-F238E27FC236}">
                <a16:creationId xmlns:a16="http://schemas.microsoft.com/office/drawing/2014/main" id="{E97F6B22-70F4-2D49-BAE4-45703BFE6ED4}"/>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18" name="Platshållare för datum 2">
            <a:extLst>
              <a:ext uri="{FF2B5EF4-FFF2-40B4-BE49-F238E27FC236}">
                <a16:creationId xmlns:a16="http://schemas.microsoft.com/office/drawing/2014/main" id="{0A25CBDD-6DE4-6F49-A874-4F9B620C93AA}"/>
              </a:ext>
            </a:extLst>
          </p:cNvPr>
          <p:cNvSpPr>
            <a:spLocks noGrp="1"/>
          </p:cNvSpPr>
          <p:nvPr>
            <p:ph type="dt" sz="half" idx="10"/>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19" name="Platshållare för sidfot 3">
            <a:extLst>
              <a:ext uri="{FF2B5EF4-FFF2-40B4-BE49-F238E27FC236}">
                <a16:creationId xmlns:a16="http://schemas.microsoft.com/office/drawing/2014/main" id="{F0CD2947-BF54-7C40-A562-C73A30863906}"/>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20" name="Platshållare för bildnummer 4">
            <a:extLst>
              <a:ext uri="{FF2B5EF4-FFF2-40B4-BE49-F238E27FC236}">
                <a16:creationId xmlns:a16="http://schemas.microsoft.com/office/drawing/2014/main" id="{6CFDBACF-118A-2D4E-92CD-CBB370C994C3}"/>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2637082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Vitt me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180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med rubrik">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2BB9BBCD-EA97-0C44-84A5-7A0F12FA139D}"/>
              </a:ext>
            </a:extLst>
          </p:cNvPr>
          <p:cNvSpPr>
            <a:spLocks noGrp="1"/>
          </p:cNvSpPr>
          <p:nvPr>
            <p:ph sz="half" idx="10" hasCustomPrompt="1"/>
          </p:nvPr>
        </p:nvSpPr>
        <p:spPr>
          <a:xfrm>
            <a:off x="839787" y="1937083"/>
            <a:ext cx="10512425" cy="3328655"/>
          </a:xfrm>
          <a:prstGeom prst="rect">
            <a:avLst/>
          </a:prstGeom>
        </p:spPr>
        <p:txBody>
          <a:bodyPr/>
          <a:lstStyle>
            <a:lvl1pPr>
              <a:lnSpc>
                <a:spcPct val="100000"/>
              </a:lnSpc>
              <a:buClr>
                <a:schemeClr val="accent1"/>
              </a:buClr>
              <a:defRPr sz="2400"/>
            </a:lvl1pPr>
            <a:lvl2pPr>
              <a:lnSpc>
                <a:spcPct val="100000"/>
              </a:lnSpc>
              <a:defRPr sz="2400"/>
            </a:lvl2pPr>
            <a:lvl3pPr>
              <a:lnSpc>
                <a:spcPct val="100000"/>
              </a:lnSpc>
              <a:defRPr sz="2400"/>
            </a:lvl3pPr>
            <a:lvl4pPr>
              <a:lnSpc>
                <a:spcPct val="100000"/>
              </a:lnSpc>
              <a:defRPr sz="1800"/>
            </a:lvl4pPr>
            <a:lvl5pPr>
              <a:lnSpc>
                <a:spcPct val="100000"/>
              </a:lnSpc>
              <a:defRPr sz="1800"/>
            </a:lvl5pPr>
          </a:lstStyle>
          <a:p>
            <a:pPr lvl="0"/>
            <a:r>
              <a:rPr lang="sv-SE"/>
              <a:t>Klicka här för att ändra format på bakgrundstexten</a:t>
            </a:r>
          </a:p>
          <a:p>
            <a:pPr lvl="1"/>
            <a:r>
              <a:rPr lang="sv-SE"/>
              <a:t>– Nivå två</a:t>
            </a:r>
          </a:p>
          <a:p>
            <a:pPr lvl="2"/>
            <a:r>
              <a:rPr lang="sv-SE"/>
              <a:t>Nivå tre</a:t>
            </a:r>
          </a:p>
          <a:p>
            <a:pPr lvl="3"/>
            <a:r>
              <a:rPr lang="sv-SE"/>
              <a:t>Nivå fyra</a:t>
            </a:r>
          </a:p>
          <a:p>
            <a:pPr lvl="4"/>
            <a:r>
              <a:rPr lang="sv-SE"/>
              <a:t>Nivå fem</a:t>
            </a:r>
          </a:p>
        </p:txBody>
      </p:sp>
      <p:sp>
        <p:nvSpPr>
          <p:cNvPr id="2" name="Title 1">
            <a:extLst>
              <a:ext uri="{FF2B5EF4-FFF2-40B4-BE49-F238E27FC236}">
                <a16:creationId xmlns:a16="http://schemas.microsoft.com/office/drawing/2014/main" id="{4E9E6D91-828B-7947-A84B-EAE8546C2695}"/>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p>
        </p:txBody>
      </p:sp>
      <p:sp>
        <p:nvSpPr>
          <p:cNvPr id="7" name="Platshållare för datum 2">
            <a:extLst>
              <a:ext uri="{FF2B5EF4-FFF2-40B4-BE49-F238E27FC236}">
                <a16:creationId xmlns:a16="http://schemas.microsoft.com/office/drawing/2014/main" id="{E40E08DF-35F0-3F4D-86DA-1ADF7ACE875D}"/>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a:p>
        </p:txBody>
      </p:sp>
      <p:sp>
        <p:nvSpPr>
          <p:cNvPr id="12" name="Platshållare för sidfot 3">
            <a:extLst>
              <a:ext uri="{FF2B5EF4-FFF2-40B4-BE49-F238E27FC236}">
                <a16:creationId xmlns:a16="http://schemas.microsoft.com/office/drawing/2014/main" id="{CF5E4DCD-0FAE-0C45-A484-769C2EBC063E}"/>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a:p>
        </p:txBody>
      </p:sp>
      <p:sp>
        <p:nvSpPr>
          <p:cNvPr id="13" name="Platshållare för bildnummer 4">
            <a:extLst>
              <a:ext uri="{FF2B5EF4-FFF2-40B4-BE49-F238E27FC236}">
                <a16:creationId xmlns:a16="http://schemas.microsoft.com/office/drawing/2014/main" id="{21586082-1690-8844-AD36-CDCD85E52DBF}"/>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32831893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809351-C914-3142-B432-1290E6187FA1}"/>
              </a:ext>
            </a:extLst>
          </p:cNvPr>
          <p:cNvSpPr>
            <a:spLocks noGrp="1"/>
          </p:cNvSpPr>
          <p:nvPr>
            <p:ph type="title"/>
          </p:nvPr>
        </p:nvSpPr>
        <p:spPr>
          <a:xfrm>
            <a:off x="839788" y="571500"/>
            <a:ext cx="10512424" cy="81145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r>
              <a:rPr lang="sv-SE"/>
              <a:t>Klicka här för att ändra mall för rubrikformat</a:t>
            </a:r>
            <a:endParaRPr lang="sv-SE" dirty="0"/>
          </a:p>
        </p:txBody>
      </p:sp>
      <p:sp>
        <p:nvSpPr>
          <p:cNvPr id="5" name="Platshållare för datum 2">
            <a:extLst>
              <a:ext uri="{FF2B5EF4-FFF2-40B4-BE49-F238E27FC236}">
                <a16:creationId xmlns:a16="http://schemas.microsoft.com/office/drawing/2014/main" id="{E78BA70B-47F4-AE4C-A929-2040AC4A7131}"/>
              </a:ext>
            </a:extLst>
          </p:cNvPr>
          <p:cNvSpPr>
            <a:spLocks noGrp="1"/>
          </p:cNvSpPr>
          <p:nvPr>
            <p:ph type="dt" sz="half" idx="2"/>
          </p:nvPr>
        </p:nvSpPr>
        <p:spPr>
          <a:xfrm>
            <a:off x="842010" y="6030529"/>
            <a:ext cx="2743200" cy="365125"/>
          </a:xfrm>
          <a:prstGeom prst="rect">
            <a:avLst/>
          </a:prstGeom>
        </p:spPr>
        <p:txBody>
          <a:bodyPr/>
          <a:lstStyle>
            <a:lvl1pPr>
              <a:defRPr>
                <a:solidFill>
                  <a:srgbClr val="5E96A8"/>
                </a:solidFill>
              </a:defRPr>
            </a:lvl1pPr>
          </a:lstStyle>
          <a:p>
            <a:fld id="{26AF895D-3DE9-464B-9E18-840CD26911F3}" type="datetimeFigureOut">
              <a:rPr lang="sv-SE" smtClean="0"/>
              <a:pPr/>
              <a:t>2021-11-18</a:t>
            </a:fld>
            <a:endParaRPr lang="sv-SE" dirty="0"/>
          </a:p>
        </p:txBody>
      </p:sp>
      <p:sp>
        <p:nvSpPr>
          <p:cNvPr id="6" name="Platshållare för sidfot 3">
            <a:extLst>
              <a:ext uri="{FF2B5EF4-FFF2-40B4-BE49-F238E27FC236}">
                <a16:creationId xmlns:a16="http://schemas.microsoft.com/office/drawing/2014/main" id="{6E18441E-9920-FE44-A5E7-229E3892D4B4}"/>
              </a:ext>
            </a:extLst>
          </p:cNvPr>
          <p:cNvSpPr>
            <a:spLocks noGrp="1"/>
          </p:cNvSpPr>
          <p:nvPr>
            <p:ph type="ftr" sz="quarter" idx="3"/>
          </p:nvPr>
        </p:nvSpPr>
        <p:spPr>
          <a:xfrm>
            <a:off x="4038600" y="6030529"/>
            <a:ext cx="4114800" cy="365125"/>
          </a:xfrm>
          <a:prstGeom prst="rect">
            <a:avLst/>
          </a:prstGeom>
        </p:spPr>
        <p:txBody>
          <a:bodyPr/>
          <a:lstStyle>
            <a:lvl1pPr>
              <a:defRPr>
                <a:solidFill>
                  <a:srgbClr val="5E96A8"/>
                </a:solidFill>
              </a:defRPr>
            </a:lvl1pPr>
          </a:lstStyle>
          <a:p>
            <a:endParaRPr lang="sv-SE" dirty="0"/>
          </a:p>
        </p:txBody>
      </p:sp>
      <p:sp>
        <p:nvSpPr>
          <p:cNvPr id="7" name="Platshållare för bildnummer 4">
            <a:extLst>
              <a:ext uri="{FF2B5EF4-FFF2-40B4-BE49-F238E27FC236}">
                <a16:creationId xmlns:a16="http://schemas.microsoft.com/office/drawing/2014/main" id="{C2689793-9830-7A4A-9367-B5D44A6A996C}"/>
              </a:ext>
            </a:extLst>
          </p:cNvPr>
          <p:cNvSpPr>
            <a:spLocks noGrp="1"/>
          </p:cNvSpPr>
          <p:nvPr>
            <p:ph type="sldNum" sz="quarter" idx="4"/>
          </p:nvPr>
        </p:nvSpPr>
        <p:spPr>
          <a:xfrm>
            <a:off x="8610600" y="6030529"/>
            <a:ext cx="1973317" cy="365125"/>
          </a:xfrm>
          <a:prstGeom prst="rect">
            <a:avLst/>
          </a:prstGeom>
        </p:spPr>
        <p:txBody>
          <a:bodyPr/>
          <a:lstStyle>
            <a:lvl1pPr>
              <a:defRPr>
                <a:solidFill>
                  <a:srgbClr val="5E96A8"/>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322428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tt me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7804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12.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3C03E2-4B4A-374A-A8A2-014263921BCD}"/>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6" name="Platshållare för datum 2">
            <a:extLst>
              <a:ext uri="{FF2B5EF4-FFF2-40B4-BE49-F238E27FC236}">
                <a16:creationId xmlns:a16="http://schemas.microsoft.com/office/drawing/2014/main" id="{EEAEAB1C-5E43-4F4B-B88C-10D6770E2239}"/>
              </a:ext>
            </a:extLst>
          </p:cNvPr>
          <p:cNvSpPr>
            <a:spLocks noGrp="1"/>
          </p:cNvSpPr>
          <p:nvPr>
            <p:ph type="dt" sz="half" idx="2"/>
          </p:nvPr>
        </p:nvSpPr>
        <p:spPr>
          <a:xfrm>
            <a:off x="842010" y="6030529"/>
            <a:ext cx="2743200" cy="365125"/>
          </a:xfrm>
          <a:prstGeom prst="rect">
            <a:avLst/>
          </a:prstGeom>
        </p:spPr>
        <p:txBody>
          <a:bodyPr/>
          <a:lstStyle>
            <a:lvl1pPr>
              <a:defRPr>
                <a:solidFill>
                  <a:schemeClr val="accent1"/>
                </a:solidFill>
              </a:defRPr>
            </a:lvl1pPr>
          </a:lstStyle>
          <a:p>
            <a:fld id="{26AF895D-3DE9-464B-9E18-840CD26911F3}" type="datetimeFigureOut">
              <a:rPr lang="sv-SE" smtClean="0"/>
              <a:pPr/>
              <a:t>2021-11-18</a:t>
            </a:fld>
            <a:endParaRPr lang="sv-SE" dirty="0"/>
          </a:p>
        </p:txBody>
      </p:sp>
      <p:sp>
        <p:nvSpPr>
          <p:cNvPr id="7" name="Platshållare för sidfot 3">
            <a:extLst>
              <a:ext uri="{FF2B5EF4-FFF2-40B4-BE49-F238E27FC236}">
                <a16:creationId xmlns:a16="http://schemas.microsoft.com/office/drawing/2014/main" id="{4CDD19E1-777D-DC44-B4C2-766FC1C3C582}"/>
              </a:ext>
            </a:extLst>
          </p:cNvPr>
          <p:cNvSpPr>
            <a:spLocks noGrp="1"/>
          </p:cNvSpPr>
          <p:nvPr>
            <p:ph type="ftr" sz="quarter" idx="3"/>
          </p:nvPr>
        </p:nvSpPr>
        <p:spPr>
          <a:xfrm>
            <a:off x="4038600" y="6030529"/>
            <a:ext cx="4114800" cy="365125"/>
          </a:xfrm>
          <a:prstGeom prst="rect">
            <a:avLst/>
          </a:prstGeom>
        </p:spPr>
        <p:txBody>
          <a:bodyPr/>
          <a:lstStyle>
            <a:lvl1pPr>
              <a:defRPr>
                <a:solidFill>
                  <a:schemeClr val="accent1"/>
                </a:solidFill>
              </a:defRPr>
            </a:lvl1pPr>
          </a:lstStyle>
          <a:p>
            <a:endParaRPr lang="sv-SE" dirty="0"/>
          </a:p>
        </p:txBody>
      </p:sp>
      <p:sp>
        <p:nvSpPr>
          <p:cNvPr id="8" name="Platshållare för bildnummer 4">
            <a:extLst>
              <a:ext uri="{FF2B5EF4-FFF2-40B4-BE49-F238E27FC236}">
                <a16:creationId xmlns:a16="http://schemas.microsoft.com/office/drawing/2014/main" id="{A1040463-05E0-CA42-AC73-8018BDEC40C1}"/>
              </a:ext>
            </a:extLst>
          </p:cNvPr>
          <p:cNvSpPr>
            <a:spLocks noGrp="1"/>
          </p:cNvSpPr>
          <p:nvPr>
            <p:ph type="sldNum" sz="quarter" idx="4"/>
          </p:nvPr>
        </p:nvSpPr>
        <p:spPr>
          <a:xfrm>
            <a:off x="8610600" y="6030529"/>
            <a:ext cx="1973317" cy="365125"/>
          </a:xfrm>
          <a:prstGeom prst="rect">
            <a:avLst/>
          </a:prstGeom>
        </p:spPr>
        <p:txBody>
          <a:bodyPr/>
          <a:lstStyle>
            <a:lvl1pPr>
              <a:defRPr>
                <a:solidFill>
                  <a:schemeClr val="accent1"/>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270493113"/>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1" r:id="rId3"/>
    <p:sldLayoutId id="2147483682" r:id="rId4"/>
    <p:sldLayoutId id="2147483653" r:id="rId5"/>
    <p:sldLayoutId id="2147483654" r:id="rId6"/>
    <p:sldLayoutId id="2147483655" r:id="rId7"/>
    <p:sldLayoutId id="2147483656" r:id="rId8"/>
    <p:sldLayoutId id="2147483657"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Lst>
  <p:txStyles>
    <p:titleStyle>
      <a:lvl1pPr algn="l" defTabSz="914377"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380990" indent="-380990"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7">
          <p15:clr>
            <a:srgbClr val="F26B43"/>
          </p15:clr>
        </p15:guide>
        <p15:guide id="2" pos="7151">
          <p15:clr>
            <a:srgbClr val="F26B43"/>
          </p15:clr>
        </p15:guide>
        <p15:guide id="3"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3C03E2-4B4A-374A-A8A2-014263921BCD}"/>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sp>
        <p:nvSpPr>
          <p:cNvPr id="6" name="Platshållare för datum 2">
            <a:extLst>
              <a:ext uri="{FF2B5EF4-FFF2-40B4-BE49-F238E27FC236}">
                <a16:creationId xmlns:a16="http://schemas.microsoft.com/office/drawing/2014/main" id="{EEAEAB1C-5E43-4F4B-B88C-10D6770E2239}"/>
              </a:ext>
            </a:extLst>
          </p:cNvPr>
          <p:cNvSpPr>
            <a:spLocks noGrp="1"/>
          </p:cNvSpPr>
          <p:nvPr>
            <p:ph type="dt" sz="half" idx="2"/>
          </p:nvPr>
        </p:nvSpPr>
        <p:spPr>
          <a:xfrm>
            <a:off x="842010" y="6030529"/>
            <a:ext cx="2743200" cy="365125"/>
          </a:xfrm>
          <a:prstGeom prst="rect">
            <a:avLst/>
          </a:prstGeom>
        </p:spPr>
        <p:txBody>
          <a:bodyPr/>
          <a:lstStyle>
            <a:lvl1pPr>
              <a:defRPr>
                <a:solidFill>
                  <a:schemeClr val="accent1"/>
                </a:solidFill>
              </a:defRPr>
            </a:lvl1pPr>
          </a:lstStyle>
          <a:p>
            <a:fld id="{26AF895D-3DE9-464B-9E18-840CD26911F3}" type="datetimeFigureOut">
              <a:rPr lang="sv-SE" smtClean="0"/>
              <a:pPr/>
              <a:t>2021-11-18</a:t>
            </a:fld>
            <a:endParaRPr lang="sv-SE" dirty="0"/>
          </a:p>
        </p:txBody>
      </p:sp>
      <p:sp>
        <p:nvSpPr>
          <p:cNvPr id="7" name="Platshållare för sidfot 3">
            <a:extLst>
              <a:ext uri="{FF2B5EF4-FFF2-40B4-BE49-F238E27FC236}">
                <a16:creationId xmlns:a16="http://schemas.microsoft.com/office/drawing/2014/main" id="{4CDD19E1-777D-DC44-B4C2-766FC1C3C582}"/>
              </a:ext>
            </a:extLst>
          </p:cNvPr>
          <p:cNvSpPr>
            <a:spLocks noGrp="1"/>
          </p:cNvSpPr>
          <p:nvPr>
            <p:ph type="ftr" sz="quarter" idx="3"/>
          </p:nvPr>
        </p:nvSpPr>
        <p:spPr>
          <a:xfrm>
            <a:off x="4038600" y="6030529"/>
            <a:ext cx="4114800" cy="365125"/>
          </a:xfrm>
          <a:prstGeom prst="rect">
            <a:avLst/>
          </a:prstGeom>
        </p:spPr>
        <p:txBody>
          <a:bodyPr/>
          <a:lstStyle>
            <a:lvl1pPr>
              <a:defRPr>
                <a:solidFill>
                  <a:schemeClr val="accent1"/>
                </a:solidFill>
              </a:defRPr>
            </a:lvl1pPr>
          </a:lstStyle>
          <a:p>
            <a:endParaRPr lang="sv-SE" dirty="0"/>
          </a:p>
        </p:txBody>
      </p:sp>
      <p:sp>
        <p:nvSpPr>
          <p:cNvPr id="8" name="Platshållare för bildnummer 4">
            <a:extLst>
              <a:ext uri="{FF2B5EF4-FFF2-40B4-BE49-F238E27FC236}">
                <a16:creationId xmlns:a16="http://schemas.microsoft.com/office/drawing/2014/main" id="{A1040463-05E0-CA42-AC73-8018BDEC40C1}"/>
              </a:ext>
            </a:extLst>
          </p:cNvPr>
          <p:cNvSpPr>
            <a:spLocks noGrp="1"/>
          </p:cNvSpPr>
          <p:nvPr>
            <p:ph type="sldNum" sz="quarter" idx="4"/>
          </p:nvPr>
        </p:nvSpPr>
        <p:spPr>
          <a:xfrm>
            <a:off x="8610600" y="6030529"/>
            <a:ext cx="1973317" cy="365125"/>
          </a:xfrm>
          <a:prstGeom prst="rect">
            <a:avLst/>
          </a:prstGeom>
        </p:spPr>
        <p:txBody>
          <a:bodyPr/>
          <a:lstStyle>
            <a:lvl1pPr>
              <a:defRPr>
                <a:solidFill>
                  <a:schemeClr val="accent1"/>
                </a:solidFill>
              </a:defRPr>
            </a:lvl1pPr>
          </a:lstStyle>
          <a:p>
            <a:fld id="{EC0A067F-9550-CB4C-8708-771183AD13DA}" type="slidenum">
              <a:rPr lang="sv-SE" smtClean="0"/>
              <a:pPr/>
              <a:t>‹#›</a:t>
            </a:fld>
            <a:endParaRPr lang="sv-SE" dirty="0"/>
          </a:p>
        </p:txBody>
      </p:sp>
    </p:spTree>
    <p:extLst>
      <p:ext uri="{BB962C8B-B14F-4D97-AF65-F5344CB8AC3E}">
        <p14:creationId xmlns:p14="http://schemas.microsoft.com/office/powerpoint/2010/main" val="144510516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Lst>
  <p:txStyles>
    <p:titleStyle>
      <a:lvl1pPr algn="l" defTabSz="914377"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380990" indent="-380990"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7">
          <p15:clr>
            <a:srgbClr val="F26B43"/>
          </p15:clr>
        </p15:guide>
        <p15:guide id="2" pos="7151">
          <p15:clr>
            <a:srgbClr val="F26B43"/>
          </p15:clr>
        </p15:guide>
        <p15:guide id="3"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3C03E2-4B4A-374A-A8A2-014263921B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213020" cy="6858000"/>
          </a:xfrm>
          <a:prstGeom prst="rect">
            <a:avLst/>
          </a:prstGeom>
        </p:spPr>
      </p:pic>
      <p:pic>
        <p:nvPicPr>
          <p:cNvPr id="3" name="Bildobjekt 2">
            <a:extLst>
              <a:ext uri="{FF2B5EF4-FFF2-40B4-BE49-F238E27FC236}">
                <a16:creationId xmlns:a16="http://schemas.microsoft.com/office/drawing/2014/main" id="{7E32B34F-C9F5-4B6A-BC5D-2416AFFC932A}"/>
              </a:ext>
            </a:extLst>
          </p:cNvPr>
          <p:cNvPicPr>
            <a:picLocks noChangeAspect="1"/>
          </p:cNvPicPr>
          <p:nvPr userDrawn="1"/>
        </p:nvPicPr>
        <p:blipFill>
          <a:blip r:embed="rId7"/>
          <a:stretch>
            <a:fillRect/>
          </a:stretch>
        </p:blipFill>
        <p:spPr>
          <a:xfrm>
            <a:off x="180975" y="5697955"/>
            <a:ext cx="1059108" cy="1047960"/>
          </a:xfrm>
          <a:prstGeom prst="rect">
            <a:avLst/>
          </a:prstGeom>
        </p:spPr>
      </p:pic>
    </p:spTree>
    <p:extLst>
      <p:ext uri="{BB962C8B-B14F-4D97-AF65-F5344CB8AC3E}">
        <p14:creationId xmlns:p14="http://schemas.microsoft.com/office/powerpoint/2010/main" val="1270493113"/>
      </p:ext>
    </p:extLst>
  </p:cSld>
  <p:clrMap bg1="lt1" tx1="dk1" bg2="lt2" tx2="dk2" accent1="accent1" accent2="accent2" accent3="accent3" accent4="accent4" accent5="accent5" accent6="accent6" hlink="hlink" folHlink="folHlink"/>
  <p:sldLayoutIdLst>
    <p:sldLayoutId id="2147483748" r:id="rId1"/>
    <p:sldLayoutId id="2147483747" r:id="rId2"/>
    <p:sldLayoutId id="2147483749" r:id="rId3"/>
    <p:sldLayoutId id="2147483750" r:id="rId4"/>
  </p:sldLayoutIdLst>
  <p:txStyles>
    <p:titleStyle>
      <a:lvl1pPr algn="l" defTabSz="914377"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380990" indent="-380990"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17">
          <p15:clr>
            <a:srgbClr val="F26B43"/>
          </p15:clr>
        </p15:guide>
        <p15:guide id="2" pos="7151">
          <p15:clr>
            <a:srgbClr val="F26B43"/>
          </p15:clr>
        </p15:guide>
        <p15:guide id="3"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16868C-C779-4538-8692-23E11535FAB0}"/>
              </a:ext>
            </a:extLst>
          </p:cNvPr>
          <p:cNvSpPr>
            <a:spLocks noGrp="1"/>
          </p:cNvSpPr>
          <p:nvPr>
            <p:ph type="ctrTitle"/>
          </p:nvPr>
        </p:nvSpPr>
        <p:spPr>
          <a:xfrm>
            <a:off x="818555" y="122820"/>
            <a:ext cx="9144000" cy="2024636"/>
          </a:xfrm>
        </p:spPr>
        <p:txBody>
          <a:bodyPr anchor="ctr">
            <a:normAutofit/>
          </a:bodyPr>
          <a:lstStyle/>
          <a:p>
            <a:r>
              <a:rPr lang="sv-SE" sz="3200" b="1" dirty="0">
                <a:solidFill>
                  <a:schemeClr val="accent1"/>
                </a:solidFill>
              </a:rPr>
              <a:t>Skånsk </a:t>
            </a:r>
            <a:r>
              <a:rPr lang="sv-SE" sz="3200" dirty="0">
                <a:solidFill>
                  <a:schemeClr val="accent1"/>
                </a:solidFill>
              </a:rPr>
              <a:t>s</a:t>
            </a:r>
            <a:r>
              <a:rPr lang="sv-SE" sz="3200" b="1" dirty="0">
                <a:solidFill>
                  <a:schemeClr val="accent1"/>
                </a:solidFill>
              </a:rPr>
              <a:t>amverkan för </a:t>
            </a:r>
            <a:br>
              <a:rPr lang="sv-SE" sz="3200" b="1" dirty="0">
                <a:solidFill>
                  <a:schemeClr val="accent1"/>
                </a:solidFill>
              </a:rPr>
            </a:br>
            <a:r>
              <a:rPr lang="sv-SE" sz="3200" b="1" dirty="0">
                <a:solidFill>
                  <a:schemeClr val="accent1"/>
                </a:solidFill>
              </a:rPr>
              <a:t>innovativ </a:t>
            </a:r>
            <a:r>
              <a:rPr lang="sv-SE" sz="3200" dirty="0">
                <a:solidFill>
                  <a:schemeClr val="accent1"/>
                </a:solidFill>
              </a:rPr>
              <a:t>i</a:t>
            </a:r>
            <a:r>
              <a:rPr lang="sv-SE" sz="3200" b="1" dirty="0">
                <a:solidFill>
                  <a:schemeClr val="accent1"/>
                </a:solidFill>
              </a:rPr>
              <a:t>nformationshantering</a:t>
            </a:r>
            <a:endParaRPr lang="en-US" sz="3200" b="1" dirty="0">
              <a:solidFill>
                <a:schemeClr val="accent1"/>
              </a:solidFill>
            </a:endParaRPr>
          </a:p>
        </p:txBody>
      </p:sp>
      <p:grpSp>
        <p:nvGrpSpPr>
          <p:cNvPr id="6" name="Grupp 5">
            <a:extLst>
              <a:ext uri="{FF2B5EF4-FFF2-40B4-BE49-F238E27FC236}">
                <a16:creationId xmlns:a16="http://schemas.microsoft.com/office/drawing/2014/main" id="{EE7F0B73-3126-430B-A569-6A9206CE5887}"/>
              </a:ext>
            </a:extLst>
          </p:cNvPr>
          <p:cNvGrpSpPr/>
          <p:nvPr/>
        </p:nvGrpSpPr>
        <p:grpSpPr>
          <a:xfrm>
            <a:off x="2393815" y="3849315"/>
            <a:ext cx="5676236" cy="1635921"/>
            <a:chOff x="3328900" y="3907932"/>
            <a:chExt cx="5676236" cy="1635921"/>
          </a:xfrm>
        </p:grpSpPr>
        <p:sp>
          <p:nvSpPr>
            <p:cNvPr id="12" name="textruta 11">
              <a:extLst>
                <a:ext uri="{FF2B5EF4-FFF2-40B4-BE49-F238E27FC236}">
                  <a16:creationId xmlns:a16="http://schemas.microsoft.com/office/drawing/2014/main" id="{81A8E151-002B-45EE-AC79-B6D88E2C6624}"/>
                </a:ext>
              </a:extLst>
            </p:cNvPr>
            <p:cNvSpPr txBox="1"/>
            <p:nvPr/>
          </p:nvSpPr>
          <p:spPr>
            <a:xfrm>
              <a:off x="3328900" y="3907932"/>
              <a:ext cx="2792867" cy="1635921"/>
            </a:xfrm>
            <a:prstGeom prst="rect">
              <a:avLst/>
            </a:prstGeom>
            <a:solidFill>
              <a:schemeClr val="accent2"/>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400" b="1" dirty="0">
                  <a:solidFill>
                    <a:srgbClr val="FFFFFF"/>
                  </a:solidFill>
                  <a:latin typeface="Arial" panose="020B0604020202020204"/>
                </a:rPr>
                <a:t>Säker Digital Kommunikation</a:t>
              </a:r>
              <a:endParaRPr lang="sv-SE" sz="2400" b="1" kern="1200" dirty="0">
                <a:solidFill>
                  <a:srgbClr val="FFFFFF"/>
                </a:solidFill>
                <a:latin typeface="Arial" panose="020B0604020202020204"/>
                <a:ea typeface="+mn-ea"/>
                <a:cs typeface="+mn-cs"/>
              </a:endParaRPr>
            </a:p>
          </p:txBody>
        </p:sp>
        <p:sp>
          <p:nvSpPr>
            <p:cNvPr id="10" name="textruta 9">
              <a:extLst>
                <a:ext uri="{FF2B5EF4-FFF2-40B4-BE49-F238E27FC236}">
                  <a16:creationId xmlns:a16="http://schemas.microsoft.com/office/drawing/2014/main" id="{44139C22-D8D9-489C-902B-5695DE039303}"/>
                </a:ext>
              </a:extLst>
            </p:cNvPr>
            <p:cNvSpPr txBox="1"/>
            <p:nvPr/>
          </p:nvSpPr>
          <p:spPr>
            <a:xfrm>
              <a:off x="6308290" y="3907935"/>
              <a:ext cx="2696846" cy="1635918"/>
            </a:xfrm>
            <a:prstGeom prst="rect">
              <a:avLst/>
            </a:prstGeom>
            <a:solidFill>
              <a:schemeClr val="accent2">
                <a:lumMod val="75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chemeClr val="bg2"/>
                  </a:solidFill>
                  <a:latin typeface="Arial" panose="020B0604020202020204"/>
                  <a:ea typeface="+mn-ea"/>
                  <a:cs typeface="+mn-cs"/>
                </a:rPr>
                <a:t>Öppna data</a:t>
              </a:r>
            </a:p>
          </p:txBody>
        </p:sp>
      </p:grpSp>
      <p:sp>
        <p:nvSpPr>
          <p:cNvPr id="13" name="Title 1">
            <a:extLst>
              <a:ext uri="{FF2B5EF4-FFF2-40B4-BE49-F238E27FC236}">
                <a16:creationId xmlns:a16="http://schemas.microsoft.com/office/drawing/2014/main" id="{9EE61675-FB5A-4F84-BBD5-FC8024E4B082}"/>
              </a:ext>
            </a:extLst>
          </p:cNvPr>
          <p:cNvSpPr txBox="1">
            <a:spLocks/>
          </p:cNvSpPr>
          <p:nvPr/>
        </p:nvSpPr>
        <p:spPr>
          <a:xfrm>
            <a:off x="3649628" y="1674269"/>
            <a:ext cx="3251881" cy="1635918"/>
          </a:xfrm>
          <a:prstGeom prst="rect">
            <a:avLst/>
          </a:prstGeom>
          <a:effectLst>
            <a:outerShdw blurRad="50800" dist="38100" dir="2700000" algn="tl" rotWithShape="0">
              <a:prstClr val="black">
                <a:alpha val="40000"/>
              </a:prstClr>
            </a:outerShdw>
          </a:effectLst>
        </p:spPr>
        <p:txBody>
          <a:bodyPr vert="horz" lIns="91440" tIns="45720" rIns="91440" bIns="45720" numCol="1" rtlCol="0" anchor="ctr">
            <a:normAutofit fontScale="97500"/>
            <a:scene3d>
              <a:camera prst="orthographicFront"/>
              <a:lightRig rig="threePt" dir="t"/>
            </a:scene3d>
            <a:sp3d extrusionH="57150">
              <a:bevelT w="57150" h="38100" prst="hardEdge"/>
            </a:sp3d>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pPr algn="ctr"/>
            <a:r>
              <a:rPr lang="sv-SE" sz="9800" b="1" dirty="0">
                <a:ln>
                  <a:solidFill>
                    <a:schemeClr val="tx1"/>
                  </a:solidFill>
                </a:ln>
                <a:solidFill>
                  <a:schemeClr val="accent1"/>
                </a:solidFill>
              </a:rPr>
              <a:t>S2i2</a:t>
            </a:r>
            <a:endParaRPr lang="en-US" sz="7200" b="1" dirty="0">
              <a:ln>
                <a:solidFill>
                  <a:schemeClr val="tx1"/>
                </a:solidFill>
              </a:ln>
              <a:solidFill>
                <a:schemeClr val="accent1"/>
              </a:solidFill>
            </a:endParaRPr>
          </a:p>
        </p:txBody>
      </p:sp>
      <p:grpSp>
        <p:nvGrpSpPr>
          <p:cNvPr id="7" name="Grupp 6">
            <a:extLst>
              <a:ext uri="{FF2B5EF4-FFF2-40B4-BE49-F238E27FC236}">
                <a16:creationId xmlns:a16="http://schemas.microsoft.com/office/drawing/2014/main" id="{D9A47D52-F92F-4986-9920-6570E1A968FD}"/>
              </a:ext>
            </a:extLst>
          </p:cNvPr>
          <p:cNvGrpSpPr/>
          <p:nvPr/>
        </p:nvGrpSpPr>
        <p:grpSpPr>
          <a:xfrm>
            <a:off x="8961120" y="159388"/>
            <a:ext cx="2728810" cy="2579000"/>
            <a:chOff x="2548217" y="0"/>
            <a:chExt cx="6979760" cy="6567284"/>
          </a:xfrm>
        </p:grpSpPr>
        <p:pic>
          <p:nvPicPr>
            <p:cNvPr id="8" name="Picture 2" descr="Skåne län – Wikipedia">
              <a:extLst>
                <a:ext uri="{FF2B5EF4-FFF2-40B4-BE49-F238E27FC236}">
                  <a16:creationId xmlns:a16="http://schemas.microsoft.com/office/drawing/2014/main" id="{9ADD2762-B5EB-4D23-9C39-7D0DB9D8953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166"/>
            <a:stretch/>
          </p:blipFill>
          <p:spPr bwMode="auto">
            <a:xfrm>
              <a:off x="2548217" y="0"/>
              <a:ext cx="6979759" cy="6567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D8EB4C64-B3F6-45DD-8964-113FC7FA2276}"/>
                </a:ext>
              </a:extLst>
            </p:cNvPr>
            <p:cNvSpPr/>
            <p:nvPr/>
          </p:nvSpPr>
          <p:spPr>
            <a:xfrm>
              <a:off x="2548217" y="0"/>
              <a:ext cx="6979760" cy="65672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81122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F7954E-8AED-49F9-A51A-625F0A3E9D9B}"/>
              </a:ext>
            </a:extLst>
          </p:cNvPr>
          <p:cNvSpPr>
            <a:spLocks noGrp="1"/>
          </p:cNvSpPr>
          <p:nvPr>
            <p:ph type="title"/>
          </p:nvPr>
        </p:nvSpPr>
        <p:spPr/>
        <p:txBody>
          <a:bodyPr/>
          <a:lstStyle/>
          <a:p>
            <a:r>
              <a:rPr lang="sv-SE"/>
              <a:t>Delmål SDK</a:t>
            </a:r>
          </a:p>
        </p:txBody>
      </p:sp>
      <p:sp>
        <p:nvSpPr>
          <p:cNvPr id="7" name="Rektangel 6">
            <a:extLst>
              <a:ext uri="{FF2B5EF4-FFF2-40B4-BE49-F238E27FC236}">
                <a16:creationId xmlns:a16="http://schemas.microsoft.com/office/drawing/2014/main" id="{650620F1-2455-4438-B8DB-00BF0C4CF867}"/>
              </a:ext>
            </a:extLst>
          </p:cNvPr>
          <p:cNvSpPr/>
          <p:nvPr/>
        </p:nvSpPr>
        <p:spPr>
          <a:xfrm>
            <a:off x="1131069" y="2157652"/>
            <a:ext cx="2238635" cy="3273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srgbClr val="000000"/>
              </a:solidFill>
              <a:latin typeface="Calibri" panose="020F0502020204030204" pitchFamily="34" charset="0"/>
            </a:endParaRPr>
          </a:p>
          <a:p>
            <a:r>
              <a:rPr lang="sv-SE">
                <a:solidFill>
                  <a:srgbClr val="000000"/>
                </a:solidFill>
                <a:latin typeface="Calibri" panose="020F0502020204030204" pitchFamily="34" charset="0"/>
              </a:rPr>
              <a:t>Offentliga aktörer ska ha en </a:t>
            </a:r>
            <a:r>
              <a:rPr lang="sv-SE" b="1">
                <a:solidFill>
                  <a:srgbClr val="000000"/>
                </a:solidFill>
                <a:latin typeface="Calibri" panose="020F0502020204030204" pitchFamily="34" charset="0"/>
              </a:rPr>
              <a:t>ökad kompetens kring säker digital kommunikation</a:t>
            </a:r>
            <a:r>
              <a:rPr lang="sv-SE">
                <a:solidFill>
                  <a:srgbClr val="000000"/>
                </a:solidFill>
                <a:latin typeface="Calibri" panose="020F0502020204030204" pitchFamily="34" charset="0"/>
              </a:rPr>
              <a:t> som är relevant för respektive nivå (ledning, IT, verksamhet),</a:t>
            </a:r>
            <a:endParaRPr lang="sv-SE">
              <a:solidFill>
                <a:schemeClr val="tx1"/>
              </a:solidFill>
            </a:endParaRPr>
          </a:p>
        </p:txBody>
      </p:sp>
      <p:sp>
        <p:nvSpPr>
          <p:cNvPr id="8" name="Rektangel 7">
            <a:extLst>
              <a:ext uri="{FF2B5EF4-FFF2-40B4-BE49-F238E27FC236}">
                <a16:creationId xmlns:a16="http://schemas.microsoft.com/office/drawing/2014/main" id="{E96F3FE0-A9B1-4E04-9527-87012AA0229B}"/>
              </a:ext>
            </a:extLst>
          </p:cNvPr>
          <p:cNvSpPr/>
          <p:nvPr/>
        </p:nvSpPr>
        <p:spPr>
          <a:xfrm>
            <a:off x="3613459" y="2157652"/>
            <a:ext cx="2238635" cy="3273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rgbClr val="000000"/>
              </a:solidFill>
              <a:latin typeface="Calibri" panose="020F0502020204030204" pitchFamily="34" charset="0"/>
            </a:endParaRPr>
          </a:p>
          <a:p>
            <a:r>
              <a:rPr lang="sv-SE" b="1" dirty="0">
                <a:solidFill>
                  <a:srgbClr val="000000"/>
                </a:solidFill>
                <a:latin typeface="Calibri" panose="020F0502020204030204" pitchFamily="34" charset="0"/>
              </a:rPr>
              <a:t>Informationsflöden</a:t>
            </a:r>
            <a:r>
              <a:rPr lang="sv-SE" dirty="0">
                <a:solidFill>
                  <a:srgbClr val="000000"/>
                </a:solidFill>
                <a:latin typeface="Calibri" panose="020F0502020204030204" pitchFamily="34" charset="0"/>
              </a:rPr>
              <a:t> där säker digital kommunikation kan användas ska vara </a:t>
            </a:r>
            <a:r>
              <a:rPr lang="sv-SE" b="1" dirty="0">
                <a:solidFill>
                  <a:srgbClr val="000000"/>
                </a:solidFill>
                <a:latin typeface="Calibri" panose="020F0502020204030204" pitchFamily="34" charset="0"/>
              </a:rPr>
              <a:t>kartlagda</a:t>
            </a:r>
          </a:p>
          <a:p>
            <a:endParaRPr lang="sv-SE" sz="2000" b="1" dirty="0">
              <a:solidFill>
                <a:srgbClr val="000000"/>
              </a:solidFill>
              <a:latin typeface="Calibri" panose="020F0502020204030204" pitchFamily="34" charset="0"/>
            </a:endParaRPr>
          </a:p>
          <a:p>
            <a:endParaRPr lang="sv-SE" b="1" dirty="0">
              <a:solidFill>
                <a:srgbClr val="000000"/>
              </a:solidFill>
              <a:latin typeface="Calibri" panose="020F0502020204030204" pitchFamily="34" charset="0"/>
            </a:endParaRPr>
          </a:p>
          <a:p>
            <a:endParaRPr lang="sv-SE" sz="1600" b="1" dirty="0">
              <a:solidFill>
                <a:srgbClr val="000000"/>
              </a:solidFill>
              <a:latin typeface="Calibri" panose="020F0502020204030204" pitchFamily="34" charset="0"/>
            </a:endParaRPr>
          </a:p>
          <a:p>
            <a:endParaRPr lang="sv-SE" sz="1600" dirty="0">
              <a:solidFill>
                <a:schemeClr val="tx1"/>
              </a:solidFill>
            </a:endParaRPr>
          </a:p>
        </p:txBody>
      </p:sp>
      <p:sp>
        <p:nvSpPr>
          <p:cNvPr id="9" name="Rektangel 8">
            <a:extLst>
              <a:ext uri="{FF2B5EF4-FFF2-40B4-BE49-F238E27FC236}">
                <a16:creationId xmlns:a16="http://schemas.microsoft.com/office/drawing/2014/main" id="{2CD16387-779C-472F-BECA-92F929889FA3}"/>
              </a:ext>
            </a:extLst>
          </p:cNvPr>
          <p:cNvSpPr/>
          <p:nvPr/>
        </p:nvSpPr>
        <p:spPr>
          <a:xfrm>
            <a:off x="6097423" y="2157652"/>
            <a:ext cx="2238635" cy="3273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rgbClr val="000000"/>
              </a:solidFill>
              <a:latin typeface="Calibri" panose="020F0502020204030204" pitchFamily="34" charset="0"/>
            </a:endParaRPr>
          </a:p>
          <a:p>
            <a:r>
              <a:rPr lang="sv-SE" b="1" dirty="0">
                <a:solidFill>
                  <a:srgbClr val="000000"/>
                </a:solidFill>
                <a:latin typeface="Calibri" panose="020F0502020204030204" pitchFamily="34" charset="0"/>
              </a:rPr>
              <a:t>Deltagande kommuner och Region Skåne </a:t>
            </a:r>
            <a:r>
              <a:rPr lang="sv-SE" dirty="0">
                <a:solidFill>
                  <a:srgbClr val="000000"/>
                </a:solidFill>
                <a:latin typeface="Calibri" panose="020F0502020204030204" pitchFamily="34" charset="0"/>
              </a:rPr>
              <a:t>ska vara </a:t>
            </a:r>
            <a:r>
              <a:rPr lang="sv-SE" b="1" dirty="0">
                <a:solidFill>
                  <a:srgbClr val="000000"/>
                </a:solidFill>
                <a:latin typeface="Calibri" panose="020F0502020204030204" pitchFamily="34" charset="0"/>
              </a:rPr>
              <a:t>anslutna till </a:t>
            </a:r>
            <a:r>
              <a:rPr lang="sv-SE" b="1" dirty="0" err="1">
                <a:solidFill>
                  <a:srgbClr val="000000"/>
                </a:solidFill>
                <a:latin typeface="Calibri" panose="020F0502020204030204" pitchFamily="34" charset="0"/>
              </a:rPr>
              <a:t>SDK</a:t>
            </a:r>
            <a:r>
              <a:rPr lang="sv-SE" dirty="0" err="1">
                <a:solidFill>
                  <a:srgbClr val="000000"/>
                </a:solidFill>
                <a:latin typeface="Calibri" panose="020F0502020204030204" pitchFamily="34" charset="0"/>
              </a:rPr>
              <a:t>s</a:t>
            </a:r>
            <a:r>
              <a:rPr lang="sv-SE" dirty="0">
                <a:solidFill>
                  <a:srgbClr val="000000"/>
                </a:solidFill>
                <a:latin typeface="Calibri" panose="020F0502020204030204" pitchFamily="34" charset="0"/>
              </a:rPr>
              <a:t> infrastruktur, enligt den förvaltningsmodell som kommer att gälla för SDK framöver</a:t>
            </a:r>
            <a:endParaRPr lang="sv-SE" dirty="0">
              <a:solidFill>
                <a:schemeClr val="tx1"/>
              </a:solidFill>
            </a:endParaRPr>
          </a:p>
        </p:txBody>
      </p:sp>
      <p:sp>
        <p:nvSpPr>
          <p:cNvPr id="10" name="Rektangel 9">
            <a:extLst>
              <a:ext uri="{FF2B5EF4-FFF2-40B4-BE49-F238E27FC236}">
                <a16:creationId xmlns:a16="http://schemas.microsoft.com/office/drawing/2014/main" id="{DAF613F0-AC2D-4EED-87C8-F3E7E707254F}"/>
              </a:ext>
            </a:extLst>
          </p:cNvPr>
          <p:cNvSpPr/>
          <p:nvPr/>
        </p:nvSpPr>
        <p:spPr>
          <a:xfrm>
            <a:off x="8626948" y="2157652"/>
            <a:ext cx="2238635" cy="3273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rgbClr val="000000"/>
              </a:solidFill>
              <a:latin typeface="Calibri" panose="020F0502020204030204" pitchFamily="34" charset="0"/>
            </a:endParaRPr>
          </a:p>
          <a:p>
            <a:r>
              <a:rPr lang="sv-SE" b="1" dirty="0">
                <a:solidFill>
                  <a:srgbClr val="000000"/>
                </a:solidFill>
                <a:latin typeface="Calibri" panose="020F0502020204030204" pitchFamily="34" charset="0"/>
              </a:rPr>
              <a:t>Behov av gemensamma upphandlingar </a:t>
            </a:r>
            <a:r>
              <a:rPr lang="sv-SE" dirty="0">
                <a:solidFill>
                  <a:srgbClr val="000000"/>
                </a:solidFill>
                <a:latin typeface="Calibri" panose="020F0502020204030204" pitchFamily="34" charset="0"/>
              </a:rPr>
              <a:t>samt gemensam </a:t>
            </a:r>
            <a:r>
              <a:rPr lang="sv-SE" b="1" dirty="0">
                <a:solidFill>
                  <a:srgbClr val="000000"/>
                </a:solidFill>
                <a:latin typeface="Calibri" panose="020F0502020204030204" pitchFamily="34" charset="0"/>
              </a:rPr>
              <a:t>drift</a:t>
            </a:r>
            <a:r>
              <a:rPr lang="sv-SE" dirty="0">
                <a:solidFill>
                  <a:srgbClr val="000000"/>
                </a:solidFill>
                <a:latin typeface="Calibri" panose="020F0502020204030204" pitchFamily="34" charset="0"/>
              </a:rPr>
              <a:t> och </a:t>
            </a:r>
            <a:r>
              <a:rPr lang="sv-SE" b="1" dirty="0">
                <a:solidFill>
                  <a:srgbClr val="000000"/>
                </a:solidFill>
                <a:latin typeface="Calibri" panose="020F0502020204030204" pitchFamily="34" charset="0"/>
              </a:rPr>
              <a:t>förvaltning</a:t>
            </a:r>
            <a:r>
              <a:rPr lang="sv-SE" dirty="0">
                <a:solidFill>
                  <a:srgbClr val="000000"/>
                </a:solidFill>
                <a:latin typeface="Calibri" panose="020F0502020204030204" pitchFamily="34" charset="0"/>
              </a:rPr>
              <a:t> ska vara kartlagda, analyserade och dokumenterade</a:t>
            </a:r>
          </a:p>
          <a:p>
            <a:endParaRPr lang="sv-SE" sz="1700" dirty="0">
              <a:solidFill>
                <a:schemeClr val="tx1"/>
              </a:solidFill>
            </a:endParaRPr>
          </a:p>
        </p:txBody>
      </p:sp>
      <p:sp>
        <p:nvSpPr>
          <p:cNvPr id="16" name="Ellips 15">
            <a:extLst>
              <a:ext uri="{FF2B5EF4-FFF2-40B4-BE49-F238E27FC236}">
                <a16:creationId xmlns:a16="http://schemas.microsoft.com/office/drawing/2014/main" id="{83B83826-408C-4658-AF4F-20F49114206E}"/>
              </a:ext>
            </a:extLst>
          </p:cNvPr>
          <p:cNvSpPr/>
          <p:nvPr/>
        </p:nvSpPr>
        <p:spPr>
          <a:xfrm>
            <a:off x="922912" y="1780324"/>
            <a:ext cx="761136" cy="776201"/>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a:p>
        </p:txBody>
      </p:sp>
      <p:sp>
        <p:nvSpPr>
          <p:cNvPr id="17" name="textruta 16">
            <a:extLst>
              <a:ext uri="{FF2B5EF4-FFF2-40B4-BE49-F238E27FC236}">
                <a16:creationId xmlns:a16="http://schemas.microsoft.com/office/drawing/2014/main" id="{FC67F5C9-6C91-4589-9D65-A844CEF4A23F}"/>
              </a:ext>
            </a:extLst>
          </p:cNvPr>
          <p:cNvSpPr txBox="1"/>
          <p:nvPr/>
        </p:nvSpPr>
        <p:spPr>
          <a:xfrm>
            <a:off x="824754" y="1803709"/>
            <a:ext cx="899421" cy="707886"/>
          </a:xfrm>
          <a:prstGeom prst="rect">
            <a:avLst/>
          </a:prstGeom>
          <a:noFill/>
        </p:spPr>
        <p:txBody>
          <a:bodyPr wrap="square" rtlCol="0">
            <a:spAutoFit/>
          </a:bodyPr>
          <a:lstStyle/>
          <a:p>
            <a:pPr algn="ctr"/>
            <a:r>
              <a:rPr lang="sv-SE" sz="4000" b="1" dirty="0">
                <a:solidFill>
                  <a:schemeClr val="bg1"/>
                </a:solidFill>
              </a:rPr>
              <a:t>1</a:t>
            </a:r>
          </a:p>
        </p:txBody>
      </p:sp>
      <p:sp>
        <p:nvSpPr>
          <p:cNvPr id="18" name="Ellips 17">
            <a:extLst>
              <a:ext uri="{FF2B5EF4-FFF2-40B4-BE49-F238E27FC236}">
                <a16:creationId xmlns:a16="http://schemas.microsoft.com/office/drawing/2014/main" id="{BDF5F6EC-A21E-48BA-92A2-329B13C452FC}"/>
              </a:ext>
            </a:extLst>
          </p:cNvPr>
          <p:cNvSpPr/>
          <p:nvPr/>
        </p:nvSpPr>
        <p:spPr>
          <a:xfrm>
            <a:off x="3425300" y="1780324"/>
            <a:ext cx="761136" cy="776201"/>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a:p>
        </p:txBody>
      </p:sp>
      <p:sp>
        <p:nvSpPr>
          <p:cNvPr id="20" name="Ellips 19">
            <a:extLst>
              <a:ext uri="{FF2B5EF4-FFF2-40B4-BE49-F238E27FC236}">
                <a16:creationId xmlns:a16="http://schemas.microsoft.com/office/drawing/2014/main" id="{9A1C5229-10B5-4206-86EF-82CA32496414}"/>
              </a:ext>
            </a:extLst>
          </p:cNvPr>
          <p:cNvSpPr/>
          <p:nvPr/>
        </p:nvSpPr>
        <p:spPr>
          <a:xfrm>
            <a:off x="5934075" y="1780324"/>
            <a:ext cx="761136" cy="776201"/>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a:p>
        </p:txBody>
      </p:sp>
      <p:sp>
        <p:nvSpPr>
          <p:cNvPr id="22" name="Ellips 21">
            <a:extLst>
              <a:ext uri="{FF2B5EF4-FFF2-40B4-BE49-F238E27FC236}">
                <a16:creationId xmlns:a16="http://schemas.microsoft.com/office/drawing/2014/main" id="{9796E677-6BD7-4540-BFAF-95148D01FCBA}"/>
              </a:ext>
            </a:extLst>
          </p:cNvPr>
          <p:cNvSpPr/>
          <p:nvPr/>
        </p:nvSpPr>
        <p:spPr>
          <a:xfrm>
            <a:off x="8498445" y="1780324"/>
            <a:ext cx="761136" cy="776201"/>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a:p>
        </p:txBody>
      </p:sp>
      <p:sp>
        <p:nvSpPr>
          <p:cNvPr id="24" name="textruta 23">
            <a:extLst>
              <a:ext uri="{FF2B5EF4-FFF2-40B4-BE49-F238E27FC236}">
                <a16:creationId xmlns:a16="http://schemas.microsoft.com/office/drawing/2014/main" id="{FAA3E3A6-BD50-4BB3-9D66-EAFB118A9F70}"/>
              </a:ext>
            </a:extLst>
          </p:cNvPr>
          <p:cNvSpPr txBox="1"/>
          <p:nvPr/>
        </p:nvSpPr>
        <p:spPr>
          <a:xfrm>
            <a:off x="8415722" y="1803709"/>
            <a:ext cx="899421" cy="707886"/>
          </a:xfrm>
          <a:prstGeom prst="rect">
            <a:avLst/>
          </a:prstGeom>
          <a:noFill/>
        </p:spPr>
        <p:txBody>
          <a:bodyPr wrap="square" rtlCol="0">
            <a:spAutoFit/>
          </a:bodyPr>
          <a:lstStyle/>
          <a:p>
            <a:pPr algn="ctr"/>
            <a:r>
              <a:rPr lang="sv-SE" sz="4000" b="1" dirty="0">
                <a:solidFill>
                  <a:schemeClr val="bg1"/>
                </a:solidFill>
              </a:rPr>
              <a:t>4</a:t>
            </a:r>
          </a:p>
        </p:txBody>
      </p:sp>
      <p:sp>
        <p:nvSpPr>
          <p:cNvPr id="25" name="textruta 24">
            <a:extLst>
              <a:ext uri="{FF2B5EF4-FFF2-40B4-BE49-F238E27FC236}">
                <a16:creationId xmlns:a16="http://schemas.microsoft.com/office/drawing/2014/main" id="{9C686E35-D057-4C87-AEE2-F11C8C849964}"/>
              </a:ext>
            </a:extLst>
          </p:cNvPr>
          <p:cNvSpPr txBox="1"/>
          <p:nvPr/>
        </p:nvSpPr>
        <p:spPr>
          <a:xfrm>
            <a:off x="5877846" y="1803709"/>
            <a:ext cx="899421" cy="707886"/>
          </a:xfrm>
          <a:prstGeom prst="rect">
            <a:avLst/>
          </a:prstGeom>
          <a:noFill/>
        </p:spPr>
        <p:txBody>
          <a:bodyPr wrap="square" rtlCol="0">
            <a:spAutoFit/>
          </a:bodyPr>
          <a:lstStyle/>
          <a:p>
            <a:pPr algn="ctr"/>
            <a:r>
              <a:rPr lang="sv-SE" sz="4000" b="1" dirty="0">
                <a:solidFill>
                  <a:schemeClr val="bg1"/>
                </a:solidFill>
              </a:rPr>
              <a:t>3</a:t>
            </a:r>
          </a:p>
        </p:txBody>
      </p:sp>
      <p:sp>
        <p:nvSpPr>
          <p:cNvPr id="26" name="textruta 25">
            <a:extLst>
              <a:ext uri="{FF2B5EF4-FFF2-40B4-BE49-F238E27FC236}">
                <a16:creationId xmlns:a16="http://schemas.microsoft.com/office/drawing/2014/main" id="{FF61A0E5-C637-4BBE-A215-59F31B57F0F1}"/>
              </a:ext>
            </a:extLst>
          </p:cNvPr>
          <p:cNvSpPr txBox="1"/>
          <p:nvPr/>
        </p:nvSpPr>
        <p:spPr>
          <a:xfrm>
            <a:off x="3356157" y="1806106"/>
            <a:ext cx="899421" cy="707886"/>
          </a:xfrm>
          <a:prstGeom prst="rect">
            <a:avLst/>
          </a:prstGeom>
          <a:noFill/>
        </p:spPr>
        <p:txBody>
          <a:bodyPr wrap="square" rtlCol="0">
            <a:spAutoFit/>
          </a:bodyPr>
          <a:lstStyle/>
          <a:p>
            <a:pPr algn="ctr"/>
            <a:r>
              <a:rPr lang="sv-SE" sz="4000" b="1" dirty="0">
                <a:solidFill>
                  <a:schemeClr val="bg1"/>
                </a:solidFill>
              </a:rPr>
              <a:t>2</a:t>
            </a:r>
          </a:p>
        </p:txBody>
      </p:sp>
    </p:spTree>
    <p:extLst>
      <p:ext uri="{BB962C8B-B14F-4D97-AF65-F5344CB8AC3E}">
        <p14:creationId xmlns:p14="http://schemas.microsoft.com/office/powerpoint/2010/main" val="246433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B8BB1C-F5C6-45E7-B56D-47695735AE86}"/>
              </a:ext>
            </a:extLst>
          </p:cNvPr>
          <p:cNvSpPr>
            <a:spLocks noGrp="1"/>
          </p:cNvSpPr>
          <p:nvPr>
            <p:ph type="title"/>
          </p:nvPr>
        </p:nvSpPr>
        <p:spPr/>
        <p:txBody>
          <a:bodyPr/>
          <a:lstStyle/>
          <a:p>
            <a:r>
              <a:rPr lang="sv-SE" dirty="0"/>
              <a:t>Delprojektets övergripande mål</a:t>
            </a:r>
          </a:p>
        </p:txBody>
      </p:sp>
      <p:sp>
        <p:nvSpPr>
          <p:cNvPr id="7" name="textruta 6">
            <a:extLst>
              <a:ext uri="{FF2B5EF4-FFF2-40B4-BE49-F238E27FC236}">
                <a16:creationId xmlns:a16="http://schemas.microsoft.com/office/drawing/2014/main" id="{16C31633-C63A-419F-8E68-B4C07835764C}"/>
              </a:ext>
            </a:extLst>
          </p:cNvPr>
          <p:cNvSpPr txBox="1"/>
          <p:nvPr/>
        </p:nvSpPr>
        <p:spPr>
          <a:xfrm>
            <a:off x="952575" y="1585644"/>
            <a:ext cx="9345598" cy="3323987"/>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defPPr>
              <a:defRPr lang="sv-SE"/>
            </a:defPPr>
            <a:lvl1pPr lvl="0">
              <a:defRPr b="1">
                <a:effectLst/>
                <a:latin typeface="Calibri" panose="020F0502020204030204" pitchFamily="34" charset="0"/>
                <a:ea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sv-SE" sz="2000" b="1" u="none" strike="noStrike" kern="1200" cap="none" spc="0" normalizeH="0" baseline="0" noProof="0">
                <a:ln>
                  <a:noFill/>
                </a:ln>
                <a:solidFill>
                  <a:srgbClr val="000000"/>
                </a:solidFill>
                <a:effectLst/>
                <a:uLnTx/>
                <a:uFillTx/>
                <a:latin typeface="Calibri" panose="020F0502020204030204" pitchFamily="34" charset="0"/>
                <a:cs typeface="+mn-cs"/>
              </a:rPr>
              <a:t>Förväntat resultat vid projektavslut 2023: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u="none" strike="noStrike" kern="1200" cap="none" spc="0" normalizeH="0" baseline="0" noProof="0">
                <a:ln>
                  <a:noFill/>
                </a:ln>
                <a:solidFill>
                  <a:srgbClr val="000000"/>
                </a:solidFill>
                <a:effectLst/>
                <a:uLnTx/>
                <a:uFillTx/>
                <a:latin typeface="Calibri" panose="020F0502020204030204" pitchFamily="34" charset="0"/>
                <a:cs typeface="+mn-cs"/>
              </a:rPr>
              <a:t>33 kommuner kommer att ha fått stöd gällande sin digitala omställning </a:t>
            </a:r>
            <a:r>
              <a:rPr kumimoji="0" lang="sv-SE" sz="2000" b="0" u="none" strike="noStrike" kern="1200" cap="none" spc="0" normalizeH="0" baseline="0" noProof="0">
                <a:ln>
                  <a:noFill/>
                </a:ln>
                <a:solidFill>
                  <a:srgbClr val="000000"/>
                </a:solidFill>
                <a:effectLst/>
                <a:uLnTx/>
                <a:uFillTx/>
                <a:latin typeface="Calibri" panose="020F0502020204030204" pitchFamily="34" charset="0"/>
                <a:cs typeface="+mn-cs"/>
              </a:rPr>
              <a:t>till SDK för att kunna eliminera osäkra och resurskrävande analoga kommunikationsmetoder som t.ex. fax och brev.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u="none" strike="noStrike" kern="1200" cap="none" spc="0" normalizeH="0" baseline="0" noProof="0">
                <a:ln>
                  <a:noFill/>
                </a:ln>
                <a:solidFill>
                  <a:srgbClr val="000000"/>
                </a:solidFill>
                <a:effectLst/>
                <a:uLnTx/>
                <a:uFillTx/>
                <a:latin typeface="Calibri" panose="020F0502020204030204" pitchFamily="34" charset="0"/>
                <a:cs typeface="+mn-cs"/>
              </a:rPr>
              <a:t>Analysunderlag inför en framtida regional upphandling av SDK</a:t>
            </a:r>
            <a:r>
              <a:rPr kumimoji="0" lang="sv-SE" sz="2000" b="0" u="none" strike="noStrike" kern="1200" cap="none" spc="0" normalizeH="0" baseline="0" noProof="0">
                <a:ln>
                  <a:noFill/>
                </a:ln>
                <a:solidFill>
                  <a:srgbClr val="000000"/>
                </a:solidFill>
                <a:effectLst/>
                <a:uLnTx/>
                <a:uFillTx/>
                <a:latin typeface="Calibri" panose="020F0502020204030204" pitchFamily="34" charset="0"/>
                <a:cs typeface="+mn-cs"/>
              </a:rPr>
              <a:t> via Skånes Kommuner efter projektgenomförandet är framtaget.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u="none" strike="noStrike" kern="1200" cap="none" spc="0" normalizeH="0" baseline="0" noProof="0">
                <a:ln>
                  <a:noFill/>
                </a:ln>
                <a:solidFill>
                  <a:srgbClr val="000000"/>
                </a:solidFill>
                <a:effectLst/>
                <a:uLnTx/>
                <a:uFillTx/>
                <a:latin typeface="Calibri" panose="020F0502020204030204" pitchFamily="34" charset="0"/>
                <a:cs typeface="+mn-cs"/>
              </a:rPr>
              <a:t>33 skånska kommuner kommer att ha medverkat i utbildningar inför implementeringen </a:t>
            </a:r>
            <a:r>
              <a:rPr kumimoji="0" lang="sv-SE" sz="2000" b="0" u="none" strike="noStrike" kern="1200" cap="none" spc="0" normalizeH="0" baseline="0" noProof="0">
                <a:ln>
                  <a:noFill/>
                </a:ln>
                <a:solidFill>
                  <a:srgbClr val="000000"/>
                </a:solidFill>
                <a:effectLst/>
                <a:uLnTx/>
                <a:uFillTx/>
                <a:latin typeface="Calibri" panose="020F0502020204030204" pitchFamily="34" charset="0"/>
                <a:cs typeface="+mn-cs"/>
              </a:rPr>
              <a:t>av SDK.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u="none" strike="noStrike" kern="1200" cap="none" spc="0" normalizeH="0" baseline="0" noProof="0">
                <a:ln>
                  <a:noFill/>
                </a:ln>
                <a:solidFill>
                  <a:srgbClr val="000000"/>
                </a:solidFill>
                <a:effectLst/>
                <a:uLnTx/>
                <a:uFillTx/>
                <a:latin typeface="Calibri" panose="020F0502020204030204" pitchFamily="34" charset="0"/>
                <a:cs typeface="+mn-cs"/>
              </a:rPr>
              <a:t>En standardiserad manual för analys, förberedelse och införande </a:t>
            </a:r>
            <a:r>
              <a:rPr kumimoji="0" lang="sv-SE" sz="2000" b="0" u="none" strike="noStrike" kern="1200" cap="none" spc="0" normalizeH="0" baseline="0" noProof="0">
                <a:ln>
                  <a:noFill/>
                </a:ln>
                <a:solidFill>
                  <a:srgbClr val="000000"/>
                </a:solidFill>
                <a:effectLst/>
                <a:uLnTx/>
                <a:uFillTx/>
                <a:latin typeface="Calibri" panose="020F0502020204030204" pitchFamily="34" charset="0"/>
                <a:cs typeface="+mn-cs"/>
              </a:rPr>
              <a:t>av SDK kommer att ha producerats och tillgängliggjorts för målgrupperna.</a:t>
            </a:r>
            <a:endParaRPr kumimoji="0" lang="sv-SE" sz="2000" b="1" u="none" strike="noStrike" kern="1200" cap="none" spc="0" normalizeH="0" baseline="0" noProof="0">
              <a:ln>
                <a:noFill/>
              </a:ln>
              <a:solidFill>
                <a:srgbClr val="000000"/>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288407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4C155D3D-3F6F-453C-BDFD-A0D937589CCA}"/>
              </a:ext>
            </a:extLst>
          </p:cNvPr>
          <p:cNvGraphicFramePr>
            <a:graphicFrameLocks noGrp="1"/>
          </p:cNvGraphicFramePr>
          <p:nvPr>
            <p:ph sz="half" idx="10"/>
          </p:nvPr>
        </p:nvGraphicFramePr>
        <p:xfrm>
          <a:off x="1036016" y="1566582"/>
          <a:ext cx="10071251" cy="315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ubrik 2">
            <a:extLst>
              <a:ext uri="{FF2B5EF4-FFF2-40B4-BE49-F238E27FC236}">
                <a16:creationId xmlns:a16="http://schemas.microsoft.com/office/drawing/2014/main" id="{3F5D937B-44B8-4A4B-ABAA-3D285D7835FC}"/>
              </a:ext>
            </a:extLst>
          </p:cNvPr>
          <p:cNvSpPr>
            <a:spLocks noGrp="1"/>
          </p:cNvSpPr>
          <p:nvPr>
            <p:ph type="title"/>
          </p:nvPr>
        </p:nvSpPr>
        <p:spPr>
          <a:xfrm>
            <a:off x="839788" y="571500"/>
            <a:ext cx="10512424" cy="811458"/>
          </a:xfrm>
        </p:spPr>
        <p:txBody>
          <a:bodyPr>
            <a:normAutofit/>
          </a:bodyPr>
          <a:lstStyle/>
          <a:p>
            <a:r>
              <a:rPr lang="sv-SE"/>
              <a:t>Översikt av aktiviteter och förväntat resultat </a:t>
            </a:r>
          </a:p>
        </p:txBody>
      </p:sp>
    </p:spTree>
    <p:extLst>
      <p:ext uri="{BB962C8B-B14F-4D97-AF65-F5344CB8AC3E}">
        <p14:creationId xmlns:p14="http://schemas.microsoft.com/office/powerpoint/2010/main" val="224304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2D3604-17F7-4460-867A-06C2039D22FD}"/>
              </a:ext>
            </a:extLst>
          </p:cNvPr>
          <p:cNvSpPr>
            <a:spLocks noGrp="1"/>
          </p:cNvSpPr>
          <p:nvPr>
            <p:ph type="title"/>
          </p:nvPr>
        </p:nvSpPr>
        <p:spPr>
          <a:xfrm>
            <a:off x="474133" y="499492"/>
            <a:ext cx="10877707" cy="811458"/>
          </a:xfrm>
        </p:spPr>
        <p:txBody>
          <a:bodyPr>
            <a:normAutofit/>
          </a:bodyPr>
          <a:lstStyle/>
          <a:p>
            <a:r>
              <a:rPr lang="sv-SE" dirty="0"/>
              <a:t>Översikt av tidplan  </a:t>
            </a:r>
          </a:p>
        </p:txBody>
      </p:sp>
      <p:cxnSp>
        <p:nvCxnSpPr>
          <p:cNvPr id="5" name="Rak koppling 4">
            <a:extLst>
              <a:ext uri="{FF2B5EF4-FFF2-40B4-BE49-F238E27FC236}">
                <a16:creationId xmlns:a16="http://schemas.microsoft.com/office/drawing/2014/main" id="{3A75ED66-3062-4607-9A11-BD79929BF22A}"/>
              </a:ext>
            </a:extLst>
          </p:cNvPr>
          <p:cNvCxnSpPr>
            <a:cxnSpLocks/>
          </p:cNvCxnSpPr>
          <p:nvPr/>
        </p:nvCxnSpPr>
        <p:spPr>
          <a:xfrm flipV="1">
            <a:off x="636693" y="1929064"/>
            <a:ext cx="9464230" cy="57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63A79EFC-BA27-4231-8F7F-6C3EDE21B4C0}"/>
              </a:ext>
            </a:extLst>
          </p:cNvPr>
          <p:cNvCxnSpPr>
            <a:cxnSpLocks/>
          </p:cNvCxnSpPr>
          <p:nvPr/>
        </p:nvCxnSpPr>
        <p:spPr>
          <a:xfrm>
            <a:off x="4179380" y="1604542"/>
            <a:ext cx="0" cy="3808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B832E3BD-3515-40AC-860A-4B448FB359C3}"/>
              </a:ext>
            </a:extLst>
          </p:cNvPr>
          <p:cNvCxnSpPr>
            <a:cxnSpLocks/>
          </p:cNvCxnSpPr>
          <p:nvPr/>
        </p:nvCxnSpPr>
        <p:spPr>
          <a:xfrm>
            <a:off x="6504900" y="1604542"/>
            <a:ext cx="0" cy="3808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2EA01A91-F054-442B-9EF1-8562ACB21768}"/>
              </a:ext>
            </a:extLst>
          </p:cNvPr>
          <p:cNvCxnSpPr>
            <a:cxnSpLocks/>
          </p:cNvCxnSpPr>
          <p:nvPr/>
        </p:nvCxnSpPr>
        <p:spPr>
          <a:xfrm>
            <a:off x="8729664" y="1604542"/>
            <a:ext cx="0" cy="3808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44186332-9B71-4CDC-BD1B-4C44099B5A23}"/>
              </a:ext>
            </a:extLst>
          </p:cNvPr>
          <p:cNvSpPr/>
          <p:nvPr/>
        </p:nvSpPr>
        <p:spPr>
          <a:xfrm>
            <a:off x="1717648" y="1384443"/>
            <a:ext cx="2008000"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sv-SE" sz="1600" b="1" dirty="0">
                <a:solidFill>
                  <a:schemeClr val="tx1"/>
                </a:solidFill>
              </a:rPr>
              <a:t>Aktiviteter</a:t>
            </a:r>
          </a:p>
        </p:txBody>
      </p:sp>
      <p:sp>
        <p:nvSpPr>
          <p:cNvPr id="11" name="Rektangel 10">
            <a:extLst>
              <a:ext uri="{FF2B5EF4-FFF2-40B4-BE49-F238E27FC236}">
                <a16:creationId xmlns:a16="http://schemas.microsoft.com/office/drawing/2014/main" id="{E6A29C6E-4219-4E70-A750-19D275EF282A}"/>
              </a:ext>
            </a:extLst>
          </p:cNvPr>
          <p:cNvSpPr/>
          <p:nvPr/>
        </p:nvSpPr>
        <p:spPr>
          <a:xfrm>
            <a:off x="636693" y="2044806"/>
            <a:ext cx="3426054"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sz="1400" dirty="0">
                <a:solidFill>
                  <a:schemeClr val="tx1"/>
                </a:solidFill>
              </a:rPr>
              <a:t>A3.1  Utformning av analysmodell med       </a:t>
            </a:r>
          </a:p>
          <a:p>
            <a:pPr lvl="0"/>
            <a:r>
              <a:rPr lang="sv-SE" sz="1400" dirty="0">
                <a:solidFill>
                  <a:schemeClr val="tx1"/>
                </a:solidFill>
              </a:rPr>
              <a:t>          tillhörande processbeskrivning  </a:t>
            </a:r>
            <a:endParaRPr lang="sv-SE" sz="1400" b="1" dirty="0">
              <a:solidFill>
                <a:schemeClr val="tx1"/>
              </a:solidFill>
            </a:endParaRPr>
          </a:p>
        </p:txBody>
      </p:sp>
      <p:sp>
        <p:nvSpPr>
          <p:cNvPr id="12" name="Rektangel 11">
            <a:extLst>
              <a:ext uri="{FF2B5EF4-FFF2-40B4-BE49-F238E27FC236}">
                <a16:creationId xmlns:a16="http://schemas.microsoft.com/office/drawing/2014/main" id="{3293CBCF-D0ED-48F8-8AC1-3977F802DC01}"/>
              </a:ext>
            </a:extLst>
          </p:cNvPr>
          <p:cNvSpPr/>
          <p:nvPr/>
        </p:nvSpPr>
        <p:spPr>
          <a:xfrm>
            <a:off x="636693" y="2623127"/>
            <a:ext cx="3426055" cy="55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sz="1400" dirty="0">
                <a:solidFill>
                  <a:schemeClr val="tx1"/>
                </a:solidFill>
              </a:rPr>
              <a:t>A3.2  Analys inför implementering av </a:t>
            </a:r>
          </a:p>
          <a:p>
            <a:pPr lvl="0"/>
            <a:r>
              <a:rPr lang="sv-SE" sz="1400" dirty="0">
                <a:solidFill>
                  <a:schemeClr val="tx1"/>
                </a:solidFill>
              </a:rPr>
              <a:t>         SDK: utmaningar, krav och </a:t>
            </a:r>
          </a:p>
          <a:p>
            <a:pPr lvl="0"/>
            <a:r>
              <a:rPr lang="sv-SE" sz="1400" dirty="0">
                <a:solidFill>
                  <a:schemeClr val="tx1"/>
                </a:solidFill>
              </a:rPr>
              <a:t>         förutsättningar</a:t>
            </a:r>
          </a:p>
        </p:txBody>
      </p:sp>
      <p:sp>
        <p:nvSpPr>
          <p:cNvPr id="14" name="Rektangel 13">
            <a:extLst>
              <a:ext uri="{FF2B5EF4-FFF2-40B4-BE49-F238E27FC236}">
                <a16:creationId xmlns:a16="http://schemas.microsoft.com/office/drawing/2014/main" id="{35FFCEE1-5EE3-44F3-A2A0-9913A811C3A1}"/>
              </a:ext>
            </a:extLst>
          </p:cNvPr>
          <p:cNvSpPr/>
          <p:nvPr/>
        </p:nvSpPr>
        <p:spPr>
          <a:xfrm>
            <a:off x="632454" y="3821182"/>
            <a:ext cx="3426055"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sz="1400" dirty="0">
                <a:solidFill>
                  <a:schemeClr val="tx1"/>
                </a:solidFill>
              </a:rPr>
              <a:t>A3.4  Analys av extern SDK-kontext</a:t>
            </a:r>
          </a:p>
        </p:txBody>
      </p:sp>
      <p:sp>
        <p:nvSpPr>
          <p:cNvPr id="15" name="Rektangel 14">
            <a:extLst>
              <a:ext uri="{FF2B5EF4-FFF2-40B4-BE49-F238E27FC236}">
                <a16:creationId xmlns:a16="http://schemas.microsoft.com/office/drawing/2014/main" id="{12229A74-4ABE-4A79-9087-689848846A3F}"/>
              </a:ext>
            </a:extLst>
          </p:cNvPr>
          <p:cNvSpPr/>
          <p:nvPr/>
        </p:nvSpPr>
        <p:spPr>
          <a:xfrm>
            <a:off x="632454" y="4428954"/>
            <a:ext cx="3439283"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sz="1400" dirty="0">
                <a:solidFill>
                  <a:schemeClr val="tx1"/>
                </a:solidFill>
              </a:rPr>
              <a:t>A3.5  Stöd och utbildning vid införande </a:t>
            </a:r>
          </a:p>
          <a:p>
            <a:pPr lvl="0"/>
            <a:r>
              <a:rPr lang="sv-SE" sz="1400" dirty="0">
                <a:solidFill>
                  <a:schemeClr val="tx1"/>
                </a:solidFill>
              </a:rPr>
              <a:t>         av SDK</a:t>
            </a:r>
            <a:endParaRPr lang="sv-SE" sz="1400" b="1" dirty="0">
              <a:solidFill>
                <a:schemeClr val="tx1"/>
              </a:solidFill>
            </a:endParaRPr>
          </a:p>
        </p:txBody>
      </p:sp>
      <p:sp>
        <p:nvSpPr>
          <p:cNvPr id="16" name="Rektangel 15">
            <a:extLst>
              <a:ext uri="{FF2B5EF4-FFF2-40B4-BE49-F238E27FC236}">
                <a16:creationId xmlns:a16="http://schemas.microsoft.com/office/drawing/2014/main" id="{29ABEF5C-02F5-4D0E-95DE-A5B50E5FCC4E}"/>
              </a:ext>
            </a:extLst>
          </p:cNvPr>
          <p:cNvSpPr/>
          <p:nvPr/>
        </p:nvSpPr>
        <p:spPr>
          <a:xfrm>
            <a:off x="1183753" y="5009043"/>
            <a:ext cx="2887984"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lumMod val="50000"/>
                  </a:schemeClr>
                </a:solidFill>
              </a:rPr>
              <a:t>Nationellt SDK införande</a:t>
            </a:r>
          </a:p>
        </p:txBody>
      </p:sp>
      <p:sp>
        <p:nvSpPr>
          <p:cNvPr id="17" name="Rektangel 16">
            <a:extLst>
              <a:ext uri="{FF2B5EF4-FFF2-40B4-BE49-F238E27FC236}">
                <a16:creationId xmlns:a16="http://schemas.microsoft.com/office/drawing/2014/main" id="{E0086965-C445-4539-BADF-B53265D3F57F}"/>
              </a:ext>
            </a:extLst>
          </p:cNvPr>
          <p:cNvSpPr/>
          <p:nvPr/>
        </p:nvSpPr>
        <p:spPr>
          <a:xfrm>
            <a:off x="4091986" y="1460526"/>
            <a:ext cx="2303882"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tx1"/>
                </a:solidFill>
              </a:rPr>
              <a:t>2021</a:t>
            </a:r>
          </a:p>
        </p:txBody>
      </p:sp>
      <p:sp>
        <p:nvSpPr>
          <p:cNvPr id="18" name="Rektangel 17">
            <a:extLst>
              <a:ext uri="{FF2B5EF4-FFF2-40B4-BE49-F238E27FC236}">
                <a16:creationId xmlns:a16="http://schemas.microsoft.com/office/drawing/2014/main" id="{12CA16A3-4713-4392-A503-30D79122BB25}"/>
              </a:ext>
            </a:extLst>
          </p:cNvPr>
          <p:cNvSpPr/>
          <p:nvPr/>
        </p:nvSpPr>
        <p:spPr>
          <a:xfrm>
            <a:off x="6408496" y="1460171"/>
            <a:ext cx="2303882"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tx1"/>
                </a:solidFill>
              </a:rPr>
              <a:t>2022</a:t>
            </a:r>
          </a:p>
        </p:txBody>
      </p:sp>
      <p:sp>
        <p:nvSpPr>
          <p:cNvPr id="19" name="Rektangel 18">
            <a:extLst>
              <a:ext uri="{FF2B5EF4-FFF2-40B4-BE49-F238E27FC236}">
                <a16:creationId xmlns:a16="http://schemas.microsoft.com/office/drawing/2014/main" id="{6B15F8D2-8CED-4F51-9A8A-3EE4DAE1355D}"/>
              </a:ext>
            </a:extLst>
          </p:cNvPr>
          <p:cNvSpPr/>
          <p:nvPr/>
        </p:nvSpPr>
        <p:spPr>
          <a:xfrm>
            <a:off x="8713125" y="1458521"/>
            <a:ext cx="2303882"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tx1"/>
                </a:solidFill>
              </a:rPr>
              <a:t>2023</a:t>
            </a:r>
          </a:p>
        </p:txBody>
      </p:sp>
      <p:sp>
        <p:nvSpPr>
          <p:cNvPr id="21" name="Pil: höger 20">
            <a:extLst>
              <a:ext uri="{FF2B5EF4-FFF2-40B4-BE49-F238E27FC236}">
                <a16:creationId xmlns:a16="http://schemas.microsoft.com/office/drawing/2014/main" id="{F1532357-3781-46E9-A756-2C13E89AC209}"/>
              </a:ext>
            </a:extLst>
          </p:cNvPr>
          <p:cNvSpPr/>
          <p:nvPr/>
        </p:nvSpPr>
        <p:spPr>
          <a:xfrm>
            <a:off x="4363023" y="2153456"/>
            <a:ext cx="1869954" cy="3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solidFill>
                <a:schemeClr val="tx1"/>
              </a:solidFill>
            </a:endParaRPr>
          </a:p>
        </p:txBody>
      </p:sp>
      <p:sp>
        <p:nvSpPr>
          <p:cNvPr id="22" name="Pil: höger 21">
            <a:extLst>
              <a:ext uri="{FF2B5EF4-FFF2-40B4-BE49-F238E27FC236}">
                <a16:creationId xmlns:a16="http://schemas.microsoft.com/office/drawing/2014/main" id="{0B051DEC-D4CC-46BB-9D58-EF187EF0641F}"/>
              </a:ext>
            </a:extLst>
          </p:cNvPr>
          <p:cNvSpPr/>
          <p:nvPr/>
        </p:nvSpPr>
        <p:spPr>
          <a:xfrm>
            <a:off x="4968921" y="2743001"/>
            <a:ext cx="3435324" cy="3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solidFill>
                <a:schemeClr val="tx1"/>
              </a:solidFill>
            </a:endParaRPr>
          </a:p>
        </p:txBody>
      </p:sp>
      <p:sp>
        <p:nvSpPr>
          <p:cNvPr id="24" name="Pil: höger 23">
            <a:extLst>
              <a:ext uri="{FF2B5EF4-FFF2-40B4-BE49-F238E27FC236}">
                <a16:creationId xmlns:a16="http://schemas.microsoft.com/office/drawing/2014/main" id="{0379F236-ECD1-4D72-B0E1-291431354B72}"/>
              </a:ext>
            </a:extLst>
          </p:cNvPr>
          <p:cNvSpPr/>
          <p:nvPr/>
        </p:nvSpPr>
        <p:spPr>
          <a:xfrm>
            <a:off x="4968921" y="3376673"/>
            <a:ext cx="3460466" cy="3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solidFill>
                <a:schemeClr val="tx1"/>
              </a:solidFill>
            </a:endParaRPr>
          </a:p>
        </p:txBody>
      </p:sp>
      <p:sp>
        <p:nvSpPr>
          <p:cNvPr id="26" name="Pil: höger 25">
            <a:extLst>
              <a:ext uri="{FF2B5EF4-FFF2-40B4-BE49-F238E27FC236}">
                <a16:creationId xmlns:a16="http://schemas.microsoft.com/office/drawing/2014/main" id="{59DE4705-31EE-4280-8FDC-D564E0C6FB6A}"/>
              </a:ext>
            </a:extLst>
          </p:cNvPr>
          <p:cNvSpPr/>
          <p:nvPr/>
        </p:nvSpPr>
        <p:spPr>
          <a:xfrm>
            <a:off x="4968921" y="3935889"/>
            <a:ext cx="3435324" cy="3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solidFill>
                <a:schemeClr val="tx1"/>
              </a:solidFill>
            </a:endParaRPr>
          </a:p>
        </p:txBody>
      </p:sp>
      <p:sp>
        <p:nvSpPr>
          <p:cNvPr id="28" name="Pil: höger 27">
            <a:extLst>
              <a:ext uri="{FF2B5EF4-FFF2-40B4-BE49-F238E27FC236}">
                <a16:creationId xmlns:a16="http://schemas.microsoft.com/office/drawing/2014/main" id="{A96D1E38-7651-45D4-8E61-B2352AE4D16E}"/>
              </a:ext>
            </a:extLst>
          </p:cNvPr>
          <p:cNvSpPr/>
          <p:nvPr/>
        </p:nvSpPr>
        <p:spPr>
          <a:xfrm>
            <a:off x="6504900" y="4529147"/>
            <a:ext cx="2059160" cy="3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solidFill>
                <a:schemeClr val="tx1"/>
              </a:solidFill>
            </a:endParaRPr>
          </a:p>
        </p:txBody>
      </p:sp>
      <p:sp>
        <p:nvSpPr>
          <p:cNvPr id="31" name="Pil: höger 30">
            <a:extLst>
              <a:ext uri="{FF2B5EF4-FFF2-40B4-BE49-F238E27FC236}">
                <a16:creationId xmlns:a16="http://schemas.microsoft.com/office/drawing/2014/main" id="{F6967263-5E52-4984-9205-217C602F2543}"/>
              </a:ext>
            </a:extLst>
          </p:cNvPr>
          <p:cNvSpPr/>
          <p:nvPr/>
        </p:nvSpPr>
        <p:spPr>
          <a:xfrm>
            <a:off x="6844836" y="5085593"/>
            <a:ext cx="2287713" cy="459015"/>
          </a:xfrm>
          <a:prstGeom prst="rightArrow">
            <a:avLst/>
          </a:prstGeom>
          <a:solidFill>
            <a:schemeClr val="accent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00">
                <a:solidFill>
                  <a:schemeClr val="bg1">
                    <a:lumMod val="50000"/>
                  </a:schemeClr>
                </a:solidFill>
              </a:rPr>
              <a:t>Tidplan ej fastställd</a:t>
            </a:r>
          </a:p>
        </p:txBody>
      </p:sp>
      <p:sp>
        <p:nvSpPr>
          <p:cNvPr id="33" name="Pil: höger 32">
            <a:extLst>
              <a:ext uri="{FF2B5EF4-FFF2-40B4-BE49-F238E27FC236}">
                <a16:creationId xmlns:a16="http://schemas.microsoft.com/office/drawing/2014/main" id="{7A9ABA1D-80EA-4C3C-9134-7FEBEBADC806}"/>
              </a:ext>
            </a:extLst>
          </p:cNvPr>
          <p:cNvSpPr/>
          <p:nvPr/>
        </p:nvSpPr>
        <p:spPr>
          <a:xfrm>
            <a:off x="8787407" y="2030418"/>
            <a:ext cx="797442" cy="2948202"/>
          </a:xfrm>
          <a:prstGeom prst="rightArrow">
            <a:avLst>
              <a:gd name="adj1" fmla="val 86065"/>
              <a:gd name="adj2" fmla="val 29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Avslut</a:t>
            </a:r>
          </a:p>
        </p:txBody>
      </p:sp>
      <p:sp>
        <p:nvSpPr>
          <p:cNvPr id="2" name="Rektangel 1">
            <a:extLst>
              <a:ext uri="{FF2B5EF4-FFF2-40B4-BE49-F238E27FC236}">
                <a16:creationId xmlns:a16="http://schemas.microsoft.com/office/drawing/2014/main" id="{9AFBAE90-0DED-48C5-A0CE-EA02D85FC22C}"/>
              </a:ext>
            </a:extLst>
          </p:cNvPr>
          <p:cNvSpPr/>
          <p:nvPr/>
        </p:nvSpPr>
        <p:spPr>
          <a:xfrm>
            <a:off x="4091989" y="1748558"/>
            <a:ext cx="578771" cy="213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Juni</a:t>
            </a:r>
          </a:p>
        </p:txBody>
      </p:sp>
      <p:sp>
        <p:nvSpPr>
          <p:cNvPr id="32" name="Rektangel 31">
            <a:extLst>
              <a:ext uri="{FF2B5EF4-FFF2-40B4-BE49-F238E27FC236}">
                <a16:creationId xmlns:a16="http://schemas.microsoft.com/office/drawing/2014/main" id="{5DDD218C-F783-4CC9-A7B8-9F2B6F0C629A}"/>
              </a:ext>
            </a:extLst>
          </p:cNvPr>
          <p:cNvSpPr/>
          <p:nvPr/>
        </p:nvSpPr>
        <p:spPr>
          <a:xfrm>
            <a:off x="9132549" y="1720855"/>
            <a:ext cx="578771" cy="213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Mars</a:t>
            </a:r>
          </a:p>
        </p:txBody>
      </p:sp>
      <p:cxnSp>
        <p:nvCxnSpPr>
          <p:cNvPr id="38" name="Rak koppling 37">
            <a:extLst>
              <a:ext uri="{FF2B5EF4-FFF2-40B4-BE49-F238E27FC236}">
                <a16:creationId xmlns:a16="http://schemas.microsoft.com/office/drawing/2014/main" id="{CC402B79-8898-4E71-A4BB-AD52437F65BF}"/>
              </a:ext>
            </a:extLst>
          </p:cNvPr>
          <p:cNvCxnSpPr>
            <a:cxnSpLocks/>
          </p:cNvCxnSpPr>
          <p:nvPr/>
        </p:nvCxnSpPr>
        <p:spPr>
          <a:xfrm flipV="1">
            <a:off x="1790440" y="4978620"/>
            <a:ext cx="8246688" cy="11364"/>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39" name="Rektangel 38">
            <a:extLst>
              <a:ext uri="{FF2B5EF4-FFF2-40B4-BE49-F238E27FC236}">
                <a16:creationId xmlns:a16="http://schemas.microsoft.com/office/drawing/2014/main" id="{35B092C6-7BB8-41FC-B085-3E0514F7C41B}"/>
              </a:ext>
            </a:extLst>
          </p:cNvPr>
          <p:cNvSpPr/>
          <p:nvPr/>
        </p:nvSpPr>
        <p:spPr>
          <a:xfrm>
            <a:off x="636693" y="3293369"/>
            <a:ext cx="3426054" cy="503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sz="1400" dirty="0">
                <a:solidFill>
                  <a:schemeClr val="tx1"/>
                </a:solidFill>
              </a:rPr>
              <a:t>A3.3  Utformning av implementerings-</a:t>
            </a:r>
          </a:p>
          <a:p>
            <a:pPr lvl="0"/>
            <a:r>
              <a:rPr lang="sv-SE" sz="1400" dirty="0">
                <a:solidFill>
                  <a:schemeClr val="tx1"/>
                </a:solidFill>
              </a:rPr>
              <a:t>         process för SDK  </a:t>
            </a:r>
            <a:endParaRPr lang="sv-SE" sz="1400" b="1" dirty="0">
              <a:solidFill>
                <a:schemeClr val="tx1"/>
              </a:solidFill>
            </a:endParaRPr>
          </a:p>
        </p:txBody>
      </p:sp>
      <p:sp>
        <p:nvSpPr>
          <p:cNvPr id="13" name="Höger klammerparentes 12">
            <a:extLst>
              <a:ext uri="{FF2B5EF4-FFF2-40B4-BE49-F238E27FC236}">
                <a16:creationId xmlns:a16="http://schemas.microsoft.com/office/drawing/2014/main" id="{6E6E33A5-2B03-4771-AD53-6055EB6BAD08}"/>
              </a:ext>
            </a:extLst>
          </p:cNvPr>
          <p:cNvSpPr/>
          <p:nvPr/>
        </p:nvSpPr>
        <p:spPr>
          <a:xfrm>
            <a:off x="12944406" y="2084683"/>
            <a:ext cx="168982" cy="266435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7980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0789AD-688F-4056-A729-1B02E2AF73A0}"/>
              </a:ext>
            </a:extLst>
          </p:cNvPr>
          <p:cNvSpPr txBox="1">
            <a:spLocks/>
          </p:cNvSpPr>
          <p:nvPr/>
        </p:nvSpPr>
        <p:spPr>
          <a:xfrm>
            <a:off x="482430" y="159053"/>
            <a:ext cx="11028218" cy="1194004"/>
          </a:xfrm>
          <a:prstGeom prst="rect">
            <a:avLst/>
          </a:prstGeom>
        </p:spPr>
        <p:txBody>
          <a:bodyPr anchor="ctr">
            <a:normAutofit/>
          </a:bodyPr>
          <a:lstStyle>
            <a:lvl1pPr algn="ctr" defTabSz="914377" rtl="0" eaLnBrk="1" latinLnBrk="0" hangingPunct="1">
              <a:lnSpc>
                <a:spcPct val="90000"/>
              </a:lnSpc>
              <a:spcBef>
                <a:spcPct val="0"/>
              </a:spcBef>
              <a:buNone/>
              <a:defRPr sz="6000" b="1" kern="1200">
                <a:solidFill>
                  <a:srgbClr val="5E96A8"/>
                </a:solidFill>
                <a:latin typeface="+mj-lt"/>
                <a:ea typeface="+mj-ea"/>
                <a:cs typeface="+mj-cs"/>
              </a:defRPr>
            </a:lvl1pPr>
          </a:lstStyle>
          <a:p>
            <a:r>
              <a:rPr lang="sv-SE" sz="3200" dirty="0">
                <a:solidFill>
                  <a:schemeClr val="accent1"/>
                </a:solidFill>
              </a:rPr>
              <a:t>Skånsk Samverkan för Innovativ Informationshantering</a:t>
            </a:r>
            <a:endParaRPr lang="en-US" sz="3200" dirty="0">
              <a:solidFill>
                <a:schemeClr val="accent1"/>
              </a:solidFill>
            </a:endParaRPr>
          </a:p>
        </p:txBody>
      </p:sp>
      <p:sp>
        <p:nvSpPr>
          <p:cNvPr id="10" name="Title 1">
            <a:extLst>
              <a:ext uri="{FF2B5EF4-FFF2-40B4-BE49-F238E27FC236}">
                <a16:creationId xmlns:a16="http://schemas.microsoft.com/office/drawing/2014/main" id="{FB358C76-80C0-4998-9897-BDA59003DD38}"/>
              </a:ext>
            </a:extLst>
          </p:cNvPr>
          <p:cNvSpPr txBox="1">
            <a:spLocks/>
          </p:cNvSpPr>
          <p:nvPr/>
        </p:nvSpPr>
        <p:spPr>
          <a:xfrm>
            <a:off x="1564447" y="1074751"/>
            <a:ext cx="9391550" cy="1635918"/>
          </a:xfrm>
          <a:prstGeom prst="rect">
            <a:avLst/>
          </a:prstGeom>
          <a:effectLst>
            <a:outerShdw blurRad="50800" dist="38100" dir="2700000" algn="tl" rotWithShape="0">
              <a:prstClr val="black">
                <a:alpha val="40000"/>
              </a:prstClr>
            </a:outerShdw>
          </a:effectLst>
        </p:spPr>
        <p:txBody>
          <a:bodyPr vert="horz" lIns="91440" tIns="45720" rIns="91440" bIns="45720" numCol="1" rtlCol="0" anchor="ctr">
            <a:normAutofit fontScale="97500"/>
            <a:scene3d>
              <a:camera prst="orthographicFront"/>
              <a:lightRig rig="threePt" dir="t"/>
            </a:scene3d>
            <a:sp3d extrusionH="57150">
              <a:bevelT w="57150" h="38100" prst="hardEdge"/>
            </a:sp3d>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pPr algn="ctr"/>
            <a:r>
              <a:rPr lang="sv-SE" sz="6200" b="1" dirty="0">
                <a:ln>
                  <a:solidFill>
                    <a:schemeClr val="tx1"/>
                  </a:solidFill>
                </a:ln>
                <a:solidFill>
                  <a:schemeClr val="accent1"/>
                </a:solidFill>
              </a:rPr>
              <a:t>S2i2</a:t>
            </a:r>
            <a:r>
              <a:rPr lang="sv-SE" sz="4800" b="1" dirty="0">
                <a:ln>
                  <a:solidFill>
                    <a:schemeClr val="tx1"/>
                  </a:solidFill>
                </a:ln>
                <a:solidFill>
                  <a:schemeClr val="accent1"/>
                </a:solidFill>
              </a:rPr>
              <a:t> – delprojekt Öppna data</a:t>
            </a:r>
            <a:endParaRPr lang="en-US" sz="4800" b="1" dirty="0">
              <a:ln>
                <a:solidFill>
                  <a:schemeClr val="tx1"/>
                </a:solidFill>
              </a:ln>
              <a:solidFill>
                <a:schemeClr val="accent1"/>
              </a:solidFill>
            </a:endParaRPr>
          </a:p>
        </p:txBody>
      </p:sp>
      <p:grpSp>
        <p:nvGrpSpPr>
          <p:cNvPr id="5" name="Grupp 4">
            <a:extLst>
              <a:ext uri="{FF2B5EF4-FFF2-40B4-BE49-F238E27FC236}">
                <a16:creationId xmlns:a16="http://schemas.microsoft.com/office/drawing/2014/main" id="{ED91F415-A3D2-4713-A6B0-8B282650181E}"/>
              </a:ext>
            </a:extLst>
          </p:cNvPr>
          <p:cNvGrpSpPr/>
          <p:nvPr/>
        </p:nvGrpSpPr>
        <p:grpSpPr>
          <a:xfrm>
            <a:off x="3623982" y="2965738"/>
            <a:ext cx="5022477" cy="1397826"/>
            <a:chOff x="3328900" y="3907932"/>
            <a:chExt cx="5676236" cy="1635921"/>
          </a:xfrm>
        </p:grpSpPr>
        <p:sp>
          <p:nvSpPr>
            <p:cNvPr id="6" name="textruta 5">
              <a:extLst>
                <a:ext uri="{FF2B5EF4-FFF2-40B4-BE49-F238E27FC236}">
                  <a16:creationId xmlns:a16="http://schemas.microsoft.com/office/drawing/2014/main" id="{D28C7240-394A-4AD5-BD13-41694FA5278B}"/>
                </a:ext>
              </a:extLst>
            </p:cNvPr>
            <p:cNvSpPr txBox="1"/>
            <p:nvPr/>
          </p:nvSpPr>
          <p:spPr>
            <a:xfrm>
              <a:off x="3328900" y="3907932"/>
              <a:ext cx="2792867" cy="1635921"/>
            </a:xfrm>
            <a:prstGeom prst="rect">
              <a:avLst/>
            </a:pr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000" b="1">
                  <a:solidFill>
                    <a:srgbClr val="FFFFFF"/>
                  </a:solidFill>
                  <a:latin typeface="Arial" panose="020B0604020202020204"/>
                </a:rPr>
                <a:t>Säker Digital Kommunikation</a:t>
              </a:r>
              <a:endParaRPr lang="sv-SE" sz="2000" b="1" kern="1200">
                <a:solidFill>
                  <a:srgbClr val="FFFFFF"/>
                </a:solidFill>
                <a:latin typeface="Arial" panose="020B0604020202020204"/>
                <a:ea typeface="+mn-ea"/>
                <a:cs typeface="+mn-cs"/>
              </a:endParaRPr>
            </a:p>
          </p:txBody>
        </p:sp>
        <p:sp>
          <p:nvSpPr>
            <p:cNvPr id="7" name="textruta 6">
              <a:extLst>
                <a:ext uri="{FF2B5EF4-FFF2-40B4-BE49-F238E27FC236}">
                  <a16:creationId xmlns:a16="http://schemas.microsoft.com/office/drawing/2014/main" id="{E664642A-1877-4F00-A831-D88F9A2EE403}"/>
                </a:ext>
              </a:extLst>
            </p:cNvPr>
            <p:cNvSpPr txBox="1"/>
            <p:nvPr/>
          </p:nvSpPr>
          <p:spPr>
            <a:xfrm>
              <a:off x="6308290" y="3907935"/>
              <a:ext cx="2696846" cy="1635918"/>
            </a:xfrm>
            <a:prstGeom prst="rect">
              <a:avLst/>
            </a:prstGeom>
            <a:solidFill>
              <a:schemeClr val="accent2">
                <a:lumMod val="75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000" b="1" kern="1200">
                  <a:solidFill>
                    <a:schemeClr val="bg2"/>
                  </a:solidFill>
                  <a:latin typeface="Arial" panose="020B0604020202020204"/>
                  <a:ea typeface="+mn-ea"/>
                  <a:cs typeface="+mn-cs"/>
                </a:rPr>
                <a:t>Öppna Data</a:t>
              </a:r>
            </a:p>
          </p:txBody>
        </p:sp>
      </p:grpSp>
    </p:spTree>
    <p:extLst>
      <p:ext uri="{BB962C8B-B14F-4D97-AF65-F5344CB8AC3E}">
        <p14:creationId xmlns:p14="http://schemas.microsoft.com/office/powerpoint/2010/main" val="374121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B8BB1C-F5C6-45E7-B56D-47695735AE86}"/>
              </a:ext>
            </a:extLst>
          </p:cNvPr>
          <p:cNvSpPr>
            <a:spLocks noGrp="1"/>
          </p:cNvSpPr>
          <p:nvPr>
            <p:ph type="title"/>
          </p:nvPr>
        </p:nvSpPr>
        <p:spPr>
          <a:xfrm>
            <a:off x="883102" y="210553"/>
            <a:ext cx="10512424" cy="811458"/>
          </a:xfrm>
        </p:spPr>
        <p:txBody>
          <a:bodyPr/>
          <a:lstStyle/>
          <a:p>
            <a:r>
              <a:rPr lang="sv-SE" dirty="0"/>
              <a:t>Projektorganisation delprojekt Öppna Data </a:t>
            </a:r>
          </a:p>
        </p:txBody>
      </p:sp>
      <p:pic>
        <p:nvPicPr>
          <p:cNvPr id="2" name="Bildobjekt 1">
            <a:extLst>
              <a:ext uri="{FF2B5EF4-FFF2-40B4-BE49-F238E27FC236}">
                <a16:creationId xmlns:a16="http://schemas.microsoft.com/office/drawing/2014/main" id="{12E3B809-35A9-45DD-8A13-2868676A1D93}"/>
              </a:ext>
            </a:extLst>
          </p:cNvPr>
          <p:cNvPicPr>
            <a:picLocks noChangeAspect="1"/>
          </p:cNvPicPr>
          <p:nvPr/>
        </p:nvPicPr>
        <p:blipFill>
          <a:blip r:embed="rId3"/>
          <a:stretch>
            <a:fillRect/>
          </a:stretch>
        </p:blipFill>
        <p:spPr>
          <a:xfrm>
            <a:off x="2420794" y="1489277"/>
            <a:ext cx="7350411" cy="4797223"/>
          </a:xfrm>
          <a:prstGeom prst="rect">
            <a:avLst/>
          </a:prstGeom>
        </p:spPr>
      </p:pic>
    </p:spTree>
    <p:extLst>
      <p:ext uri="{BB962C8B-B14F-4D97-AF65-F5344CB8AC3E}">
        <p14:creationId xmlns:p14="http://schemas.microsoft.com/office/powerpoint/2010/main" val="320646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B8BB1C-F5C6-45E7-B56D-47695735AE86}"/>
              </a:ext>
            </a:extLst>
          </p:cNvPr>
          <p:cNvSpPr>
            <a:spLocks noGrp="1"/>
          </p:cNvSpPr>
          <p:nvPr>
            <p:ph type="title"/>
          </p:nvPr>
        </p:nvSpPr>
        <p:spPr/>
        <p:txBody>
          <a:bodyPr/>
          <a:lstStyle/>
          <a:p>
            <a:r>
              <a:rPr lang="sv-SE" dirty="0"/>
              <a:t>Projektmål</a:t>
            </a:r>
          </a:p>
        </p:txBody>
      </p:sp>
      <p:sp>
        <p:nvSpPr>
          <p:cNvPr id="6" name="textruta 5">
            <a:extLst>
              <a:ext uri="{FF2B5EF4-FFF2-40B4-BE49-F238E27FC236}">
                <a16:creationId xmlns:a16="http://schemas.microsoft.com/office/drawing/2014/main" id="{9BBA8EC7-70FC-4576-AFBC-DE21B04D5403}"/>
              </a:ext>
            </a:extLst>
          </p:cNvPr>
          <p:cNvSpPr txBox="1"/>
          <p:nvPr/>
        </p:nvSpPr>
        <p:spPr>
          <a:xfrm>
            <a:off x="952575" y="1882251"/>
            <a:ext cx="9345598" cy="1200329"/>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defPPr>
              <a:defRPr lang="sv-SE"/>
            </a:defPPr>
            <a:lvl1pPr lvl="0">
              <a:defRPr b="1">
                <a:effectLst/>
                <a:latin typeface="Calibri" panose="020F0502020204030204" pitchFamily="34" charset="0"/>
                <a:ea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cs typeface="+mn-cs"/>
              </a:rPr>
              <a:t>S2i2-projektets övergripande mål:</a:t>
            </a:r>
            <a:br>
              <a:rPr kumimoji="0" lang="sv-SE" sz="1800" b="1" i="0" u="none" strike="noStrike" kern="1200" cap="none" spc="0" normalizeH="0" baseline="0" noProof="0" dirty="0">
                <a:ln>
                  <a:noFill/>
                </a:ln>
                <a:solidFill>
                  <a:srgbClr val="000000"/>
                </a:solidFill>
                <a:effectLst/>
                <a:uLnTx/>
                <a:uFillTx/>
                <a:latin typeface="Calibri" panose="020F0502020204030204" pitchFamily="34" charset="0"/>
                <a:cs typeface="+mn-cs"/>
              </a:rPr>
            </a:br>
            <a:r>
              <a:rPr kumimoji="0" lang="sv-SE" sz="1800" b="0" i="1" u="none" strike="noStrike" kern="1200" cap="none" spc="0" normalizeH="0" baseline="0" noProof="0" dirty="0">
                <a:ln>
                  <a:noFill/>
                </a:ln>
                <a:solidFill>
                  <a:srgbClr val="000000"/>
                </a:solidFill>
                <a:effectLst/>
                <a:uLnTx/>
                <a:uFillTx/>
                <a:latin typeface="Calibri" panose="020F0502020204030204" pitchFamily="34" charset="0"/>
                <a:cs typeface="+mn-cs"/>
              </a:rPr>
              <a:t>Projektet kommer på lång sikt bidra till att offentliga aktörer har en god informationshantering som ger tillgång till rätt information, i rätt tid och på rätt plats och att näringslivet har stärkt sin innovationsförmåga tack vare ökad användning av öppna data. </a:t>
            </a: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sp>
        <p:nvSpPr>
          <p:cNvPr id="7" name="textruta 6">
            <a:extLst>
              <a:ext uri="{FF2B5EF4-FFF2-40B4-BE49-F238E27FC236}">
                <a16:creationId xmlns:a16="http://schemas.microsoft.com/office/drawing/2014/main" id="{16C31633-C63A-419F-8E68-B4C07835764C}"/>
              </a:ext>
            </a:extLst>
          </p:cNvPr>
          <p:cNvSpPr txBox="1"/>
          <p:nvPr/>
        </p:nvSpPr>
        <p:spPr>
          <a:xfrm>
            <a:off x="952575" y="3782749"/>
            <a:ext cx="9345598" cy="1077218"/>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defPPr>
              <a:defRPr lang="sv-SE"/>
            </a:defPPr>
            <a:lvl1pPr lvl="0">
              <a:defRPr b="1">
                <a:effectLst/>
                <a:latin typeface="Calibri" panose="020F0502020204030204" pitchFamily="34" charset="0"/>
                <a:ea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cs typeface="+mn-cs"/>
              </a:rPr>
              <a:t>Projektmål – delprojekt Öppna Data:  </a:t>
            </a:r>
          </a:p>
          <a:p>
            <a:pPr marR="0" lvl="0" algn="l" defTabSz="914400" rtl="0" eaLnBrk="1" fontAlgn="auto" latinLnBrk="0" hangingPunct="1">
              <a:lnSpc>
                <a:spcPct val="100000"/>
              </a:lnSpc>
              <a:spcBef>
                <a:spcPts val="0"/>
              </a:spcBef>
              <a:spcAft>
                <a:spcPts val="0"/>
              </a:spcAft>
              <a:buClrTx/>
              <a:buSzTx/>
              <a:tabLst/>
              <a:defRPr/>
            </a:pPr>
            <a:r>
              <a:rPr kumimoji="0" lang="sv-SE" sz="1800" b="0" i="1" u="none" strike="noStrike" kern="1200" cap="none" spc="0" normalizeH="0" baseline="0" noProof="0" dirty="0">
                <a:ln>
                  <a:noFill/>
                </a:ln>
                <a:solidFill>
                  <a:srgbClr val="000000"/>
                </a:solidFill>
                <a:effectLst/>
                <a:uLnTx/>
                <a:uFillTx/>
                <a:latin typeface="Calibri" panose="020F0502020204030204" pitchFamily="34" charset="0"/>
                <a:cs typeface="+mn-cs"/>
              </a:rPr>
              <a:t>När projektet avslutas ska deltagande kommuner och Region Skåne ha ökat sin förmåga att publicera öppna data och näringslivets möjligheter att använda öppna data ska ha ökat.</a:t>
            </a: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304166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F7954E-8AED-49F9-A51A-625F0A3E9D9B}"/>
              </a:ext>
            </a:extLst>
          </p:cNvPr>
          <p:cNvSpPr>
            <a:spLocks noGrp="1"/>
          </p:cNvSpPr>
          <p:nvPr>
            <p:ph type="title"/>
          </p:nvPr>
        </p:nvSpPr>
        <p:spPr/>
        <p:txBody>
          <a:bodyPr/>
          <a:lstStyle/>
          <a:p>
            <a:r>
              <a:rPr lang="sv-SE" dirty="0"/>
              <a:t>Delmål och förväntat resultat Öppna Data</a:t>
            </a:r>
          </a:p>
        </p:txBody>
      </p:sp>
      <p:sp>
        <p:nvSpPr>
          <p:cNvPr id="4" name="textruta 3">
            <a:extLst>
              <a:ext uri="{FF2B5EF4-FFF2-40B4-BE49-F238E27FC236}">
                <a16:creationId xmlns:a16="http://schemas.microsoft.com/office/drawing/2014/main" id="{DE1FC4C9-22CE-4F40-9D09-355809963B27}"/>
              </a:ext>
            </a:extLst>
          </p:cNvPr>
          <p:cNvSpPr txBox="1"/>
          <p:nvPr/>
        </p:nvSpPr>
        <p:spPr>
          <a:xfrm>
            <a:off x="998226" y="1511520"/>
            <a:ext cx="10202193" cy="584775"/>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defPPr>
              <a:defRPr lang="sv-SE"/>
            </a:defPPr>
            <a:lvl1pPr lvl="0">
              <a:defRPr b="1">
                <a:effectLst/>
                <a:latin typeface="Calibri" panose="020F0502020204030204" pitchFamily="34" charset="0"/>
                <a:ea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alibri" panose="020F0502020204030204" pitchFamily="34" charset="0"/>
                <a:cs typeface="+mn-cs"/>
              </a:rPr>
              <a:t>När projektet avslutas 2023:</a:t>
            </a:r>
            <a:br>
              <a:rPr kumimoji="0" lang="sv-SE" sz="1600" b="1" i="0" u="none" strike="noStrike" kern="1200" cap="none" spc="0" normalizeH="0" baseline="0" noProof="0" dirty="0">
                <a:ln>
                  <a:noFill/>
                </a:ln>
                <a:solidFill>
                  <a:srgbClr val="000000"/>
                </a:solidFill>
                <a:effectLst/>
                <a:uLnTx/>
                <a:uFillTx/>
                <a:latin typeface="Calibri" panose="020F0502020204030204" pitchFamily="34" charset="0"/>
                <a:cs typeface="+mn-cs"/>
              </a:rPr>
            </a:br>
            <a:r>
              <a:rPr kumimoji="0" lang="sv-SE" sz="1600" b="0" i="1" u="none" strike="noStrike" kern="1200" cap="none" spc="0" normalizeH="0" baseline="0" noProof="0" dirty="0">
                <a:ln>
                  <a:noFill/>
                </a:ln>
                <a:solidFill>
                  <a:srgbClr val="000000"/>
                </a:solidFill>
                <a:effectLst/>
                <a:uLnTx/>
                <a:uFillTx/>
                <a:latin typeface="Calibri" panose="020F0502020204030204" pitchFamily="34" charset="0"/>
                <a:cs typeface="+mn-cs"/>
              </a:rPr>
              <a:t>Projektets delmål enligt beslut om stöd från Tillväxtverket beskrivs nedan</a:t>
            </a:r>
            <a:endParaRPr kumimoji="0" lang="sv-SE" sz="1600" b="1"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sp>
        <p:nvSpPr>
          <p:cNvPr id="7" name="Rektangel 6">
            <a:extLst>
              <a:ext uri="{FF2B5EF4-FFF2-40B4-BE49-F238E27FC236}">
                <a16:creationId xmlns:a16="http://schemas.microsoft.com/office/drawing/2014/main" id="{650620F1-2455-4438-B8DB-00BF0C4CF867}"/>
              </a:ext>
            </a:extLst>
          </p:cNvPr>
          <p:cNvSpPr/>
          <p:nvPr/>
        </p:nvSpPr>
        <p:spPr>
          <a:xfrm>
            <a:off x="1047946" y="2524784"/>
            <a:ext cx="1852446" cy="24603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latin typeface="Calibri" panose="020F0502020204030204" pitchFamily="34" charset="0"/>
              </a:rPr>
              <a:t>Offentliga aktörer och näringsliv ska ha en ökad kompetens kring öppna data och informationshantering som är relevant för respektive nivå (ledning, IT, verksamhet)</a:t>
            </a:r>
            <a:endParaRPr lang="sv-SE" sz="1300" dirty="0">
              <a:solidFill>
                <a:schemeClr val="tx1"/>
              </a:solidFill>
            </a:endParaRPr>
          </a:p>
        </p:txBody>
      </p:sp>
      <p:sp>
        <p:nvSpPr>
          <p:cNvPr id="8" name="Rektangel 7">
            <a:extLst>
              <a:ext uri="{FF2B5EF4-FFF2-40B4-BE49-F238E27FC236}">
                <a16:creationId xmlns:a16="http://schemas.microsoft.com/office/drawing/2014/main" id="{E96F3FE0-A9B1-4E04-9527-87012AA0229B}"/>
              </a:ext>
            </a:extLst>
          </p:cNvPr>
          <p:cNvSpPr/>
          <p:nvPr/>
        </p:nvSpPr>
        <p:spPr>
          <a:xfrm>
            <a:off x="3199989" y="2524784"/>
            <a:ext cx="1800000" cy="24603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latin typeface="Calibri" panose="020F0502020204030204" pitchFamily="34" charset="0"/>
              </a:rPr>
              <a:t>Informationsmängder som lämpar sig som öppna data ska vara kartlagda.</a:t>
            </a:r>
            <a:endParaRPr lang="sv-SE" sz="1300" dirty="0">
              <a:solidFill>
                <a:schemeClr val="tx1"/>
              </a:solidFill>
            </a:endParaRPr>
          </a:p>
        </p:txBody>
      </p:sp>
      <p:sp>
        <p:nvSpPr>
          <p:cNvPr id="9" name="Rektangel 8">
            <a:extLst>
              <a:ext uri="{FF2B5EF4-FFF2-40B4-BE49-F238E27FC236}">
                <a16:creationId xmlns:a16="http://schemas.microsoft.com/office/drawing/2014/main" id="{2CD16387-779C-472F-BECA-92F929889FA3}"/>
              </a:ext>
            </a:extLst>
          </p:cNvPr>
          <p:cNvSpPr/>
          <p:nvPr/>
        </p:nvSpPr>
        <p:spPr>
          <a:xfrm>
            <a:off x="5298817" y="2524784"/>
            <a:ext cx="1800000" cy="24603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latin typeface="Calibri" panose="020F0502020204030204" pitchFamily="34" charset="0"/>
              </a:rPr>
              <a:t>Samtliga kommuner och Region Skåne ska ha tillgång till en testmiljö i en öppna data-plattform.</a:t>
            </a:r>
            <a:endParaRPr lang="sv-SE" sz="1300" dirty="0">
              <a:solidFill>
                <a:schemeClr val="tx1"/>
              </a:solidFill>
            </a:endParaRPr>
          </a:p>
        </p:txBody>
      </p:sp>
      <p:sp>
        <p:nvSpPr>
          <p:cNvPr id="10" name="Rektangel 9">
            <a:extLst>
              <a:ext uri="{FF2B5EF4-FFF2-40B4-BE49-F238E27FC236}">
                <a16:creationId xmlns:a16="http://schemas.microsoft.com/office/drawing/2014/main" id="{DAF613F0-AC2D-4EED-87C8-F3E7E707254F}"/>
              </a:ext>
            </a:extLst>
          </p:cNvPr>
          <p:cNvSpPr/>
          <p:nvPr/>
        </p:nvSpPr>
        <p:spPr>
          <a:xfrm>
            <a:off x="7380171" y="2524784"/>
            <a:ext cx="1800000" cy="24603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latin typeface="Calibri" panose="020F0502020204030204" pitchFamily="34" charset="0"/>
              </a:rPr>
              <a:t>Beslutsunderlag för en regional struktur för samverkan inom öppna data ska tas fram.</a:t>
            </a:r>
            <a:endParaRPr lang="sv-SE" sz="1300" dirty="0">
              <a:solidFill>
                <a:schemeClr val="tx1"/>
              </a:solidFill>
            </a:endParaRPr>
          </a:p>
        </p:txBody>
      </p:sp>
      <p:sp>
        <p:nvSpPr>
          <p:cNvPr id="16" name="Ellips 15">
            <a:extLst>
              <a:ext uri="{FF2B5EF4-FFF2-40B4-BE49-F238E27FC236}">
                <a16:creationId xmlns:a16="http://schemas.microsoft.com/office/drawing/2014/main" id="{83B83826-408C-4658-AF4F-20F49114206E}"/>
              </a:ext>
            </a:extLst>
          </p:cNvPr>
          <p:cNvSpPr/>
          <p:nvPr/>
        </p:nvSpPr>
        <p:spPr>
          <a:xfrm>
            <a:off x="839788" y="2218784"/>
            <a:ext cx="612000" cy="6120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p>
        </p:txBody>
      </p:sp>
      <p:sp>
        <p:nvSpPr>
          <p:cNvPr id="17" name="textruta 16">
            <a:extLst>
              <a:ext uri="{FF2B5EF4-FFF2-40B4-BE49-F238E27FC236}">
                <a16:creationId xmlns:a16="http://schemas.microsoft.com/office/drawing/2014/main" id="{FC67F5C9-6C91-4589-9D65-A844CEF4A23F}"/>
              </a:ext>
            </a:extLst>
          </p:cNvPr>
          <p:cNvSpPr txBox="1"/>
          <p:nvPr/>
        </p:nvSpPr>
        <p:spPr>
          <a:xfrm>
            <a:off x="784193" y="2369119"/>
            <a:ext cx="723190" cy="461665"/>
          </a:xfrm>
          <a:prstGeom prst="rect">
            <a:avLst/>
          </a:prstGeom>
          <a:noFill/>
        </p:spPr>
        <p:txBody>
          <a:bodyPr wrap="square" rtlCol="0">
            <a:spAutoFit/>
          </a:bodyPr>
          <a:lstStyle/>
          <a:p>
            <a:pPr algn="ctr"/>
            <a:r>
              <a:rPr lang="sv-SE" sz="1200" b="1" dirty="0">
                <a:solidFill>
                  <a:schemeClr val="bg1"/>
                </a:solidFill>
              </a:rPr>
              <a:t>Delmål 1</a:t>
            </a:r>
          </a:p>
        </p:txBody>
      </p:sp>
      <p:sp>
        <p:nvSpPr>
          <p:cNvPr id="18" name="Ellips 17">
            <a:extLst>
              <a:ext uri="{FF2B5EF4-FFF2-40B4-BE49-F238E27FC236}">
                <a16:creationId xmlns:a16="http://schemas.microsoft.com/office/drawing/2014/main" id="{BDF5F6EC-A21E-48BA-92A2-329B13C452FC}"/>
              </a:ext>
            </a:extLst>
          </p:cNvPr>
          <p:cNvSpPr/>
          <p:nvPr/>
        </p:nvSpPr>
        <p:spPr>
          <a:xfrm>
            <a:off x="3011829" y="2218784"/>
            <a:ext cx="612000" cy="6120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p>
        </p:txBody>
      </p:sp>
      <p:sp>
        <p:nvSpPr>
          <p:cNvPr id="19" name="textruta 18">
            <a:extLst>
              <a:ext uri="{FF2B5EF4-FFF2-40B4-BE49-F238E27FC236}">
                <a16:creationId xmlns:a16="http://schemas.microsoft.com/office/drawing/2014/main" id="{90ED25BE-4FD9-4401-BD31-E34FFF84AB87}"/>
              </a:ext>
            </a:extLst>
          </p:cNvPr>
          <p:cNvSpPr txBox="1"/>
          <p:nvPr/>
        </p:nvSpPr>
        <p:spPr>
          <a:xfrm>
            <a:off x="2956234" y="2369119"/>
            <a:ext cx="723190" cy="461665"/>
          </a:xfrm>
          <a:prstGeom prst="rect">
            <a:avLst/>
          </a:prstGeom>
          <a:noFill/>
        </p:spPr>
        <p:txBody>
          <a:bodyPr wrap="square" rtlCol="0">
            <a:spAutoFit/>
          </a:bodyPr>
          <a:lstStyle/>
          <a:p>
            <a:pPr algn="ctr"/>
            <a:r>
              <a:rPr lang="sv-SE" sz="1200" b="1" dirty="0">
                <a:solidFill>
                  <a:schemeClr val="bg1"/>
                </a:solidFill>
              </a:rPr>
              <a:t>Delmål 2</a:t>
            </a:r>
          </a:p>
        </p:txBody>
      </p:sp>
      <p:sp>
        <p:nvSpPr>
          <p:cNvPr id="20" name="Ellips 19">
            <a:extLst>
              <a:ext uri="{FF2B5EF4-FFF2-40B4-BE49-F238E27FC236}">
                <a16:creationId xmlns:a16="http://schemas.microsoft.com/office/drawing/2014/main" id="{9A1C5229-10B5-4206-86EF-82CA32496414}"/>
              </a:ext>
            </a:extLst>
          </p:cNvPr>
          <p:cNvSpPr/>
          <p:nvPr/>
        </p:nvSpPr>
        <p:spPr>
          <a:xfrm>
            <a:off x="5135468" y="2218784"/>
            <a:ext cx="612000" cy="6120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p>
        </p:txBody>
      </p:sp>
      <p:sp>
        <p:nvSpPr>
          <p:cNvPr id="21" name="textruta 20">
            <a:extLst>
              <a:ext uri="{FF2B5EF4-FFF2-40B4-BE49-F238E27FC236}">
                <a16:creationId xmlns:a16="http://schemas.microsoft.com/office/drawing/2014/main" id="{94433422-7C32-4139-80F5-47E1068AC3AB}"/>
              </a:ext>
            </a:extLst>
          </p:cNvPr>
          <p:cNvSpPr txBox="1"/>
          <p:nvPr/>
        </p:nvSpPr>
        <p:spPr>
          <a:xfrm>
            <a:off x="5079873" y="2369119"/>
            <a:ext cx="723190" cy="461665"/>
          </a:xfrm>
          <a:prstGeom prst="rect">
            <a:avLst/>
          </a:prstGeom>
          <a:noFill/>
        </p:spPr>
        <p:txBody>
          <a:bodyPr wrap="square" rtlCol="0">
            <a:spAutoFit/>
          </a:bodyPr>
          <a:lstStyle/>
          <a:p>
            <a:pPr algn="ctr"/>
            <a:r>
              <a:rPr lang="sv-SE" sz="1200" b="1" dirty="0">
                <a:solidFill>
                  <a:schemeClr val="bg1"/>
                </a:solidFill>
              </a:rPr>
              <a:t>Delmål 3</a:t>
            </a:r>
          </a:p>
        </p:txBody>
      </p:sp>
      <p:sp>
        <p:nvSpPr>
          <p:cNvPr id="22" name="Ellips 21">
            <a:extLst>
              <a:ext uri="{FF2B5EF4-FFF2-40B4-BE49-F238E27FC236}">
                <a16:creationId xmlns:a16="http://schemas.microsoft.com/office/drawing/2014/main" id="{9796E677-6BD7-4540-BFAF-95148D01FCBA}"/>
              </a:ext>
            </a:extLst>
          </p:cNvPr>
          <p:cNvSpPr/>
          <p:nvPr/>
        </p:nvSpPr>
        <p:spPr>
          <a:xfrm>
            <a:off x="7251667" y="2218784"/>
            <a:ext cx="612000" cy="6120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p>
        </p:txBody>
      </p:sp>
      <p:sp>
        <p:nvSpPr>
          <p:cNvPr id="23" name="textruta 22">
            <a:extLst>
              <a:ext uri="{FF2B5EF4-FFF2-40B4-BE49-F238E27FC236}">
                <a16:creationId xmlns:a16="http://schemas.microsoft.com/office/drawing/2014/main" id="{46ACFC3F-D945-40C9-9797-06CE65E0FF53}"/>
              </a:ext>
            </a:extLst>
          </p:cNvPr>
          <p:cNvSpPr txBox="1"/>
          <p:nvPr/>
        </p:nvSpPr>
        <p:spPr>
          <a:xfrm>
            <a:off x="7196072" y="2369119"/>
            <a:ext cx="723190" cy="461665"/>
          </a:xfrm>
          <a:prstGeom prst="rect">
            <a:avLst/>
          </a:prstGeom>
          <a:noFill/>
        </p:spPr>
        <p:txBody>
          <a:bodyPr wrap="square" rtlCol="0">
            <a:spAutoFit/>
          </a:bodyPr>
          <a:lstStyle/>
          <a:p>
            <a:pPr algn="ctr"/>
            <a:r>
              <a:rPr lang="sv-SE" sz="1200" b="1" dirty="0">
                <a:solidFill>
                  <a:schemeClr val="bg1"/>
                </a:solidFill>
              </a:rPr>
              <a:t>Delmål 4</a:t>
            </a:r>
          </a:p>
        </p:txBody>
      </p:sp>
      <p:sp>
        <p:nvSpPr>
          <p:cNvPr id="24" name="Rektangel 23">
            <a:extLst>
              <a:ext uri="{FF2B5EF4-FFF2-40B4-BE49-F238E27FC236}">
                <a16:creationId xmlns:a16="http://schemas.microsoft.com/office/drawing/2014/main" id="{D7119073-4AEB-46F5-A74F-3EA9671977D0}"/>
              </a:ext>
            </a:extLst>
          </p:cNvPr>
          <p:cNvSpPr/>
          <p:nvPr/>
        </p:nvSpPr>
        <p:spPr>
          <a:xfrm>
            <a:off x="9400420" y="2524784"/>
            <a:ext cx="1800000" cy="24603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rgbClr val="000000"/>
                </a:solidFill>
                <a:latin typeface="Calibri" panose="020F0502020204030204" pitchFamily="34" charset="0"/>
              </a:rPr>
              <a:t>Medverkande kommuner* ska ha ett utökat samarbete med näringslivet för en ökad kunskap om företagens behov gällande öppna data.</a:t>
            </a:r>
            <a:endParaRPr lang="sv-SE" sz="1300" dirty="0">
              <a:solidFill>
                <a:schemeClr val="tx1"/>
              </a:solidFill>
            </a:endParaRPr>
          </a:p>
        </p:txBody>
      </p:sp>
      <p:sp>
        <p:nvSpPr>
          <p:cNvPr id="25" name="Ellips 24">
            <a:extLst>
              <a:ext uri="{FF2B5EF4-FFF2-40B4-BE49-F238E27FC236}">
                <a16:creationId xmlns:a16="http://schemas.microsoft.com/office/drawing/2014/main" id="{1983F785-CDE2-4EE3-BFC1-BE881C9F1139}"/>
              </a:ext>
            </a:extLst>
          </p:cNvPr>
          <p:cNvSpPr/>
          <p:nvPr/>
        </p:nvSpPr>
        <p:spPr>
          <a:xfrm>
            <a:off x="9271916" y="2218784"/>
            <a:ext cx="612000" cy="6120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p>
        </p:txBody>
      </p:sp>
      <p:sp>
        <p:nvSpPr>
          <p:cNvPr id="26" name="textruta 25">
            <a:extLst>
              <a:ext uri="{FF2B5EF4-FFF2-40B4-BE49-F238E27FC236}">
                <a16:creationId xmlns:a16="http://schemas.microsoft.com/office/drawing/2014/main" id="{F5BB26A3-7972-4F7F-859D-CA7AB276EBE1}"/>
              </a:ext>
            </a:extLst>
          </p:cNvPr>
          <p:cNvSpPr txBox="1"/>
          <p:nvPr/>
        </p:nvSpPr>
        <p:spPr>
          <a:xfrm>
            <a:off x="9216321" y="2369119"/>
            <a:ext cx="723190" cy="461665"/>
          </a:xfrm>
          <a:prstGeom prst="rect">
            <a:avLst/>
          </a:prstGeom>
          <a:noFill/>
        </p:spPr>
        <p:txBody>
          <a:bodyPr wrap="square" rtlCol="0">
            <a:spAutoFit/>
          </a:bodyPr>
          <a:lstStyle/>
          <a:p>
            <a:pPr algn="ctr"/>
            <a:r>
              <a:rPr lang="sv-SE" sz="1200" b="1" dirty="0">
                <a:solidFill>
                  <a:schemeClr val="bg1"/>
                </a:solidFill>
              </a:rPr>
              <a:t>Delmål 5</a:t>
            </a:r>
          </a:p>
        </p:txBody>
      </p:sp>
      <p:sp>
        <p:nvSpPr>
          <p:cNvPr id="27" name="textruta 26">
            <a:extLst>
              <a:ext uri="{FF2B5EF4-FFF2-40B4-BE49-F238E27FC236}">
                <a16:creationId xmlns:a16="http://schemas.microsoft.com/office/drawing/2014/main" id="{50C41C32-747A-460F-BE05-B5485EF10E98}"/>
              </a:ext>
            </a:extLst>
          </p:cNvPr>
          <p:cNvSpPr txBox="1"/>
          <p:nvPr/>
        </p:nvSpPr>
        <p:spPr>
          <a:xfrm>
            <a:off x="1524070" y="5665341"/>
            <a:ext cx="8557985" cy="523220"/>
          </a:xfrm>
          <a:prstGeom prst="rect">
            <a:avLst/>
          </a:prstGeom>
          <a:noFill/>
        </p:spPr>
        <p:txBody>
          <a:bodyPr wrap="square">
            <a:spAutoFit/>
          </a:bodyPr>
          <a:lstStyle/>
          <a:p>
            <a:r>
              <a:rPr lang="sv-SE" sz="1400" i="1" dirty="0"/>
              <a:t>*Med medverkande kommuner avses de fem kommuner som är samverkanspartners i detta projekt; Malmö, Lund, Landskrona, Tomelilla och Kristianstad. </a:t>
            </a:r>
          </a:p>
        </p:txBody>
      </p:sp>
    </p:spTree>
    <p:extLst>
      <p:ext uri="{BB962C8B-B14F-4D97-AF65-F5344CB8AC3E}">
        <p14:creationId xmlns:p14="http://schemas.microsoft.com/office/powerpoint/2010/main" val="3045590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B8BB1C-F5C6-45E7-B56D-47695735AE86}"/>
              </a:ext>
            </a:extLst>
          </p:cNvPr>
          <p:cNvSpPr>
            <a:spLocks noGrp="1"/>
          </p:cNvSpPr>
          <p:nvPr>
            <p:ph type="title"/>
          </p:nvPr>
        </p:nvSpPr>
        <p:spPr/>
        <p:txBody>
          <a:bodyPr/>
          <a:lstStyle/>
          <a:p>
            <a:r>
              <a:rPr lang="sv-SE" dirty="0"/>
              <a:t>Projektmål</a:t>
            </a:r>
          </a:p>
        </p:txBody>
      </p:sp>
      <p:sp>
        <p:nvSpPr>
          <p:cNvPr id="6" name="textruta 5">
            <a:extLst>
              <a:ext uri="{FF2B5EF4-FFF2-40B4-BE49-F238E27FC236}">
                <a16:creationId xmlns:a16="http://schemas.microsoft.com/office/drawing/2014/main" id="{9BBA8EC7-70FC-4576-AFBC-DE21B04D5403}"/>
              </a:ext>
            </a:extLst>
          </p:cNvPr>
          <p:cNvSpPr txBox="1"/>
          <p:nvPr/>
        </p:nvSpPr>
        <p:spPr>
          <a:xfrm>
            <a:off x="952574" y="1506068"/>
            <a:ext cx="10082009" cy="3877985"/>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defPPr>
              <a:defRPr lang="sv-SE"/>
            </a:defPPr>
            <a:lvl1pPr lvl="0">
              <a:defRPr b="1">
                <a:effectLst/>
                <a:latin typeface="Calibri" panose="020F0502020204030204" pitchFamily="34" charset="0"/>
                <a:ea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cs typeface="+mn-cs"/>
              </a:rPr>
              <a:t>Resultatmål: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panose="020F0502020204030204" pitchFamily="34" charset="0"/>
                <a:cs typeface="+mn-cs"/>
              </a:rPr>
              <a:t>Förväntat resultat S2i2 – delprojekt Öppna Data vid projektavslut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dirty="0">
              <a:solidFill>
                <a:srgbClr val="00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cs typeface="+mn-cs"/>
              </a:rPr>
              <a:t>33 skånska kommuner kommer att ha medverkat i utbildningar för användning av öppna data och höjt sin kunskap om dess värde för den interna kommunala förvaltningen såväl som dess användning i privat sektor i Skåne.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cs typeface="+mn-cs"/>
              </a:rPr>
              <a:t>33 kommuner har tillgång till en testmiljö för öppna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cs typeface="+mn-cs"/>
              </a:rPr>
              <a:t>33 kommuner har påbörjat analyser kring öppna data samt identifierat 5 möjliga dataströmmar.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cs typeface="+mn-cs"/>
              </a:rPr>
              <a:t>5 kommuner kommer att ha minskat sin administrationskostnad genom att publicera öppna data. Mäts genom en nollmätning av dagens process innan arbetet påbörjas, tex antal timmar som läggs på att hantera förfrågningar om fakturor. Utvärdering görs i slutet av projektet men den största nyttan kommer att uppstå när processen har löpt över längre 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cs typeface="+mn-cs"/>
              </a:rPr>
              <a:t>10 företag har aktivt tagit del i projektet för att skapa förutsättningar för samverkan med kommunala aktörer och för att redogöra för sina behov av öppna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Calibri" panose="020F0502020204030204" pitchFamily="34" charset="0"/>
                <a:cs typeface="+mn-cs"/>
              </a:rPr>
              <a:t>5 kommuner kommer att ha påbörjat ett samarbete med näringslivet gällande extern användning av öppna data baserat på företagens behov och önskemål.</a:t>
            </a:r>
          </a:p>
        </p:txBody>
      </p:sp>
    </p:spTree>
    <p:extLst>
      <p:ext uri="{BB962C8B-B14F-4D97-AF65-F5344CB8AC3E}">
        <p14:creationId xmlns:p14="http://schemas.microsoft.com/office/powerpoint/2010/main" val="381790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B8BB1C-F5C6-45E7-B56D-47695735AE86}"/>
              </a:ext>
            </a:extLst>
          </p:cNvPr>
          <p:cNvSpPr>
            <a:spLocks noGrp="1"/>
          </p:cNvSpPr>
          <p:nvPr>
            <p:ph type="title"/>
          </p:nvPr>
        </p:nvSpPr>
        <p:spPr/>
        <p:txBody>
          <a:bodyPr/>
          <a:lstStyle/>
          <a:p>
            <a:r>
              <a:rPr lang="sv-SE" dirty="0"/>
              <a:t>Aktivitetsplan huvudaktiviteter</a:t>
            </a:r>
          </a:p>
        </p:txBody>
      </p:sp>
      <p:sp>
        <p:nvSpPr>
          <p:cNvPr id="5" name="Platshållare för innehåll 1">
            <a:extLst>
              <a:ext uri="{FF2B5EF4-FFF2-40B4-BE49-F238E27FC236}">
                <a16:creationId xmlns:a16="http://schemas.microsoft.com/office/drawing/2014/main" id="{C53AC355-ED26-44A9-8A02-D803214C448B}"/>
              </a:ext>
            </a:extLst>
          </p:cNvPr>
          <p:cNvSpPr txBox="1">
            <a:spLocks/>
          </p:cNvSpPr>
          <p:nvPr/>
        </p:nvSpPr>
        <p:spPr>
          <a:xfrm>
            <a:off x="1025611" y="1522541"/>
            <a:ext cx="10326601" cy="676962"/>
          </a:xfrm>
          <a:prstGeom prst="rect">
            <a:avLst/>
          </a:prstGeom>
        </p:spPr>
        <p:txBody>
          <a:bodyPr vert="horz" lIns="0" tIns="45720" rIns="91440" bIns="45720" rtlCol="0">
            <a:normAutofit/>
          </a:bodyPr>
          <a:lstStyle>
            <a:lvl1pPr marL="380990" indent="-380990"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Clr>
                <a:srgbClr val="5E96A8"/>
              </a:buClr>
              <a:buNone/>
            </a:pPr>
            <a:r>
              <a:rPr lang="sv-SE" sz="1400" dirty="0"/>
              <a:t>Beslutet från Tillväxtverket inkluderar fem huvudaktiviteter. En mer detaljerad aktivitets- och tidplan är bilagd projektplanen som bilaga 1. Denna kommer löpande att uppdateras under projektets genomförande.  </a:t>
            </a:r>
          </a:p>
        </p:txBody>
      </p:sp>
      <p:pic>
        <p:nvPicPr>
          <p:cNvPr id="8" name="Bildobjekt 7">
            <a:extLst>
              <a:ext uri="{FF2B5EF4-FFF2-40B4-BE49-F238E27FC236}">
                <a16:creationId xmlns:a16="http://schemas.microsoft.com/office/drawing/2014/main" id="{9E4B3421-F00A-40A4-81C5-DE16EB0FDC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0236" y="2426951"/>
            <a:ext cx="9424554" cy="3013149"/>
          </a:xfrm>
          <a:prstGeom prst="rect">
            <a:avLst/>
          </a:prstGeom>
          <a:noFill/>
        </p:spPr>
      </p:pic>
    </p:spTree>
    <p:extLst>
      <p:ext uri="{BB962C8B-B14F-4D97-AF65-F5344CB8AC3E}">
        <p14:creationId xmlns:p14="http://schemas.microsoft.com/office/powerpoint/2010/main" val="411043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BDCBA5B-C83D-4E7D-9075-FC77E388F9EB}"/>
              </a:ext>
            </a:extLst>
          </p:cNvPr>
          <p:cNvSpPr>
            <a:spLocks noGrp="1"/>
          </p:cNvSpPr>
          <p:nvPr>
            <p:ph type="title"/>
          </p:nvPr>
        </p:nvSpPr>
        <p:spPr>
          <a:xfrm>
            <a:off x="6537296" y="121666"/>
            <a:ext cx="6142752" cy="1890169"/>
          </a:xfrm>
        </p:spPr>
        <p:txBody>
          <a:bodyPr>
            <a:normAutofit/>
          </a:bodyPr>
          <a:lstStyle/>
          <a:p>
            <a:r>
              <a:rPr lang="sv-SE" sz="3100" b="1" dirty="0"/>
              <a:t>Säker digital kommunikation</a:t>
            </a:r>
            <a:br>
              <a:rPr lang="sv-SE" sz="3100" b="1" dirty="0"/>
            </a:br>
            <a:r>
              <a:rPr lang="sv-SE" sz="2400" i="1" dirty="0"/>
              <a:t>- Lokala behov</a:t>
            </a:r>
            <a:br>
              <a:rPr lang="sv-SE" sz="2400" i="1" dirty="0"/>
            </a:br>
            <a:r>
              <a:rPr lang="sv-SE" sz="2400" i="1" dirty="0"/>
              <a:t>- Nationell utveckling</a:t>
            </a:r>
            <a:br>
              <a:rPr lang="sv-SE" sz="2400" i="1" dirty="0"/>
            </a:br>
            <a:r>
              <a:rPr lang="sv-SE" sz="2400" i="1" dirty="0"/>
              <a:t>- Regional samverkan</a:t>
            </a:r>
            <a:endParaRPr lang="sv-SE" sz="2800" i="1" dirty="0"/>
          </a:p>
        </p:txBody>
      </p:sp>
      <p:sp>
        <p:nvSpPr>
          <p:cNvPr id="5" name="Platshållare för innehåll 2">
            <a:extLst>
              <a:ext uri="{FF2B5EF4-FFF2-40B4-BE49-F238E27FC236}">
                <a16:creationId xmlns:a16="http://schemas.microsoft.com/office/drawing/2014/main" id="{9BD578A8-250E-453D-A0FE-10461151E57B}"/>
              </a:ext>
            </a:extLst>
          </p:cNvPr>
          <p:cNvSpPr>
            <a:spLocks noGrp="1"/>
          </p:cNvSpPr>
          <p:nvPr>
            <p:ph sz="half" idx="4294967295"/>
          </p:nvPr>
        </p:nvSpPr>
        <p:spPr>
          <a:xfrm>
            <a:off x="6537296" y="2333557"/>
            <a:ext cx="5224856" cy="3231341"/>
          </a:xfrm>
          <a:prstGeom prst="rect">
            <a:avLst/>
          </a:prstGeom>
        </p:spPr>
        <p:txBody>
          <a:bodyPr/>
          <a:lstStyle/>
          <a:p>
            <a:pPr marL="457200" indent="-457200">
              <a:buFont typeface="+mj-lt"/>
              <a:buAutoNum type="arabicPeriod"/>
            </a:pPr>
            <a:r>
              <a:rPr lang="sv-SE" sz="2000" dirty="0" err="1"/>
              <a:t>Inera</a:t>
            </a:r>
            <a:r>
              <a:rPr lang="sv-SE" sz="2000" dirty="0"/>
              <a:t>, DIGG och SKR driver nationellt</a:t>
            </a:r>
          </a:p>
          <a:p>
            <a:pPr marL="457200" indent="-457200">
              <a:buFont typeface="+mj-lt"/>
              <a:buAutoNum type="arabicPeriod"/>
            </a:pPr>
            <a:r>
              <a:rPr lang="sv-SE" sz="2000" dirty="0"/>
              <a:t>Myndigheter, regioner, kommuner deltar</a:t>
            </a:r>
          </a:p>
          <a:p>
            <a:pPr marL="457200" indent="-457200">
              <a:buFont typeface="+mj-lt"/>
              <a:buAutoNum type="arabicPeriod"/>
            </a:pPr>
            <a:r>
              <a:rPr lang="sv-SE" sz="2000" dirty="0"/>
              <a:t>Lokala och regionala piloter 2020+2021</a:t>
            </a:r>
          </a:p>
          <a:p>
            <a:pPr marL="457200" indent="-457200">
              <a:buFont typeface="+mj-lt"/>
              <a:buAutoNum type="arabicPeriod"/>
            </a:pPr>
            <a:r>
              <a:rPr lang="sv-SE" sz="2000" dirty="0"/>
              <a:t>Nationell förvaltning byggs upp</a:t>
            </a:r>
          </a:p>
          <a:p>
            <a:pPr marL="457200" indent="-457200">
              <a:buFont typeface="+mj-lt"/>
              <a:buAutoNum type="arabicPeriod"/>
            </a:pPr>
            <a:r>
              <a:rPr lang="sv-SE" sz="2000" dirty="0"/>
              <a:t>Lokalt införande kommuner, regioner och myndigheter</a:t>
            </a:r>
          </a:p>
          <a:p>
            <a:pPr marL="457200" indent="-457200">
              <a:buFont typeface="+mj-lt"/>
              <a:buAutoNum type="arabicPeriod"/>
            </a:pPr>
            <a:r>
              <a:rPr lang="sv-SE" sz="2000" dirty="0"/>
              <a:t>Regional samverkan för införande</a:t>
            </a:r>
          </a:p>
          <a:p>
            <a:pPr marL="457200" indent="-457200">
              <a:buFont typeface="+mj-lt"/>
              <a:buAutoNum type="arabicPeriod"/>
            </a:pPr>
            <a:endParaRPr lang="sv-SE" dirty="0"/>
          </a:p>
        </p:txBody>
      </p:sp>
      <p:pic>
        <p:nvPicPr>
          <p:cNvPr id="9" name="Platshållare för innehåll 5">
            <a:extLst>
              <a:ext uri="{FF2B5EF4-FFF2-40B4-BE49-F238E27FC236}">
                <a16:creationId xmlns:a16="http://schemas.microsoft.com/office/drawing/2014/main" id="{3DB2F2C7-2946-459C-B08F-C2752FCDCC21}"/>
              </a:ext>
            </a:extLst>
          </p:cNvPr>
          <p:cNvPicPr>
            <a:picLocks noChangeAspect="1"/>
          </p:cNvPicPr>
          <p:nvPr/>
        </p:nvPicPr>
        <p:blipFill>
          <a:blip r:embed="rId3"/>
          <a:stretch>
            <a:fillRect/>
          </a:stretch>
        </p:blipFill>
        <p:spPr>
          <a:xfrm>
            <a:off x="279600" y="256329"/>
            <a:ext cx="5988063" cy="5210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58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B8BB1C-F5C6-45E7-B56D-47695735AE86}"/>
              </a:ext>
            </a:extLst>
          </p:cNvPr>
          <p:cNvSpPr>
            <a:spLocks noGrp="1"/>
          </p:cNvSpPr>
          <p:nvPr>
            <p:ph type="title"/>
          </p:nvPr>
        </p:nvSpPr>
        <p:spPr/>
        <p:txBody>
          <a:bodyPr/>
          <a:lstStyle/>
          <a:p>
            <a:r>
              <a:rPr lang="sv-SE" dirty="0"/>
              <a:t>Tidplan huvudaktiviteter</a:t>
            </a:r>
          </a:p>
        </p:txBody>
      </p:sp>
      <p:sp>
        <p:nvSpPr>
          <p:cNvPr id="5" name="Platshållare för innehåll 1">
            <a:extLst>
              <a:ext uri="{FF2B5EF4-FFF2-40B4-BE49-F238E27FC236}">
                <a16:creationId xmlns:a16="http://schemas.microsoft.com/office/drawing/2014/main" id="{C53AC355-ED26-44A9-8A02-D803214C448B}"/>
              </a:ext>
            </a:extLst>
          </p:cNvPr>
          <p:cNvSpPr txBox="1">
            <a:spLocks/>
          </p:cNvSpPr>
          <p:nvPr/>
        </p:nvSpPr>
        <p:spPr>
          <a:xfrm>
            <a:off x="1025611" y="1522540"/>
            <a:ext cx="10326601" cy="811457"/>
          </a:xfrm>
          <a:prstGeom prst="rect">
            <a:avLst/>
          </a:prstGeom>
        </p:spPr>
        <p:txBody>
          <a:bodyPr vert="horz" lIns="0" tIns="45720" rIns="91440" bIns="45720" rtlCol="0">
            <a:normAutofit fontScale="92500"/>
          </a:bodyPr>
          <a:lstStyle>
            <a:lvl1pPr marL="380990" indent="-380990"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Clr>
                <a:srgbClr val="5E96A8"/>
              </a:buClr>
              <a:buNone/>
            </a:pPr>
            <a:r>
              <a:rPr lang="sv-SE" sz="1400" dirty="0"/>
              <a:t>Projektets aktiviteter genomförs i huvudsak under perioden 1 september 2021 till och med 30 november 2022. Därefter sker slutrapportering. Projektets formella startdatum är den 1 juni 2021 och slutdatum är den 31 mars 2023. En mer detaljerad aktivitets- och tidplan är bilagd projektplanen som bilaga 1. Denna kommer löpande att uppdateras under projektets genomförande. </a:t>
            </a:r>
          </a:p>
        </p:txBody>
      </p:sp>
      <p:pic>
        <p:nvPicPr>
          <p:cNvPr id="6" name="Bildobjekt 5">
            <a:extLst>
              <a:ext uri="{FF2B5EF4-FFF2-40B4-BE49-F238E27FC236}">
                <a16:creationId xmlns:a16="http://schemas.microsoft.com/office/drawing/2014/main" id="{237BA185-3668-48ED-9066-BD940773C7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165" y="2328844"/>
            <a:ext cx="8685062" cy="3610237"/>
          </a:xfrm>
          <a:prstGeom prst="rect">
            <a:avLst/>
          </a:prstGeom>
          <a:noFill/>
        </p:spPr>
      </p:pic>
    </p:spTree>
    <p:extLst>
      <p:ext uri="{BB962C8B-B14F-4D97-AF65-F5344CB8AC3E}">
        <p14:creationId xmlns:p14="http://schemas.microsoft.com/office/powerpoint/2010/main" val="272192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D21ADD52-D449-4F13-AF2E-70D7CE7082CF}"/>
              </a:ext>
            </a:extLst>
          </p:cNvPr>
          <p:cNvGrpSpPr/>
          <p:nvPr/>
        </p:nvGrpSpPr>
        <p:grpSpPr>
          <a:xfrm>
            <a:off x="2548217" y="0"/>
            <a:ext cx="6979760" cy="6567284"/>
            <a:chOff x="2548217" y="0"/>
            <a:chExt cx="6979760" cy="6567284"/>
          </a:xfrm>
        </p:grpSpPr>
        <p:pic>
          <p:nvPicPr>
            <p:cNvPr id="1026" name="Picture 2" descr="Skåne län – Wikipedia">
              <a:extLst>
                <a:ext uri="{FF2B5EF4-FFF2-40B4-BE49-F238E27FC236}">
                  <a16:creationId xmlns:a16="http://schemas.microsoft.com/office/drawing/2014/main" id="{EBC3A5CC-D139-4469-9E78-599C53121A9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166"/>
            <a:stretch/>
          </p:blipFill>
          <p:spPr bwMode="auto">
            <a:xfrm>
              <a:off x="2548217" y="0"/>
              <a:ext cx="6979759" cy="6567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41525185-AD50-4957-95CC-F5D7B030BD6D}"/>
                </a:ext>
              </a:extLst>
            </p:cNvPr>
            <p:cNvSpPr/>
            <p:nvPr/>
          </p:nvSpPr>
          <p:spPr>
            <a:xfrm>
              <a:off x="2548217" y="0"/>
              <a:ext cx="6979760" cy="6567284"/>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7C2A3C2B-5802-4864-A06B-7C3AF49C2A63}"/>
              </a:ext>
            </a:extLst>
          </p:cNvPr>
          <p:cNvSpPr>
            <a:spLocks noGrp="1"/>
          </p:cNvSpPr>
          <p:nvPr>
            <p:ph type="ctrTitle" idx="4294967295"/>
          </p:nvPr>
        </p:nvSpPr>
        <p:spPr>
          <a:xfrm>
            <a:off x="240488" y="662531"/>
            <a:ext cx="11497235" cy="1629495"/>
          </a:xfrm>
          <a:prstGeom prst="rect">
            <a:avLst/>
          </a:prstGeom>
          <a:noFill/>
        </p:spPr>
        <p:txBody>
          <a:bodyPr anchor="ctr"/>
          <a:lstStyle/>
          <a:p>
            <a:pPr algn="ctr"/>
            <a:r>
              <a:rPr lang="sv-SE" sz="4800" b="1" dirty="0">
                <a:solidFill>
                  <a:srgbClr val="740000"/>
                </a:solidFill>
                <a:effectLst>
                  <a:outerShdw blurRad="50800" dist="38100" dir="2700000" algn="tl" rotWithShape="0">
                    <a:schemeClr val="tx1">
                      <a:alpha val="54000"/>
                    </a:schemeClr>
                  </a:outerShdw>
                </a:effectLst>
              </a:rPr>
              <a:t>Digitalisering är en lagsport!</a:t>
            </a:r>
          </a:p>
        </p:txBody>
      </p:sp>
      <p:sp>
        <p:nvSpPr>
          <p:cNvPr id="8" name="textruta 7">
            <a:extLst>
              <a:ext uri="{FF2B5EF4-FFF2-40B4-BE49-F238E27FC236}">
                <a16:creationId xmlns:a16="http://schemas.microsoft.com/office/drawing/2014/main" id="{A753E673-575B-4698-86BB-1AF1A2A8A6B7}"/>
              </a:ext>
            </a:extLst>
          </p:cNvPr>
          <p:cNvSpPr txBox="1"/>
          <p:nvPr/>
        </p:nvSpPr>
        <p:spPr>
          <a:xfrm>
            <a:off x="2334429" y="2792063"/>
            <a:ext cx="7309354" cy="1667764"/>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txBody>
          <a:bodyPr wrap="square" anchor="ctr">
            <a:spAutoFit/>
          </a:bodyPr>
          <a:lstStyle/>
          <a:p>
            <a:pPr lvl="1">
              <a:lnSpc>
                <a:spcPts val="2500"/>
              </a:lnSpc>
            </a:pPr>
            <a:r>
              <a:rPr lang="sv-SE" b="1" dirty="0"/>
              <a:t>Kontakta oss gärna:</a:t>
            </a:r>
          </a:p>
          <a:p>
            <a:pPr lvl="1">
              <a:lnSpc>
                <a:spcPts val="2500"/>
              </a:lnSpc>
            </a:pPr>
            <a:r>
              <a:rPr lang="sv-SE" dirty="0">
                <a:latin typeface="Arial" panose="020B0604020202020204" pitchFamily="34" charset="0"/>
                <a:cs typeface="Times New Roman" panose="02020603050405020304" pitchFamily="18" charset="0"/>
              </a:rPr>
              <a:t>anna.gillquist@skane.se (övergripande projektledare), </a:t>
            </a:r>
            <a:br>
              <a:rPr lang="sv-SE" dirty="0">
                <a:latin typeface="Arial" panose="020B0604020202020204" pitchFamily="34" charset="0"/>
                <a:cs typeface="Times New Roman" panose="02020603050405020304" pitchFamily="18" charset="0"/>
              </a:rPr>
            </a:br>
            <a:r>
              <a:rPr lang="sv-SE" dirty="0">
                <a:latin typeface="Arial" panose="020B0604020202020204" pitchFamily="34" charset="0"/>
                <a:cs typeface="Times New Roman" panose="02020603050405020304" pitchFamily="18" charset="0"/>
              </a:rPr>
              <a:t>jakob.kulas@skane.se (Processledare öppna data) </a:t>
            </a:r>
            <a:br>
              <a:rPr lang="sv-SE" dirty="0">
                <a:latin typeface="Arial" panose="020B0604020202020204" pitchFamily="34" charset="0"/>
                <a:cs typeface="Times New Roman" panose="02020603050405020304" pitchFamily="18" charset="0"/>
              </a:rPr>
            </a:br>
            <a:r>
              <a:rPr lang="sv-SE" dirty="0">
                <a:latin typeface="Arial" panose="020B0604020202020204" pitchFamily="34" charset="0"/>
                <a:cs typeface="Times New Roman" panose="02020603050405020304" pitchFamily="18" charset="0"/>
              </a:rPr>
              <a:t>johan.nordin@skaneskommuner.se (Samordnare SDK)</a:t>
            </a:r>
            <a:br>
              <a:rPr lang="sv-SE" dirty="0">
                <a:latin typeface="Arial" panose="020B0604020202020204" pitchFamily="34" charset="0"/>
                <a:cs typeface="Times New Roman" panose="02020603050405020304" pitchFamily="18" charset="0"/>
              </a:rPr>
            </a:br>
            <a:r>
              <a:rPr lang="sv-SE" dirty="0">
                <a:latin typeface="Arial" panose="020B0604020202020204" pitchFamily="34" charset="0"/>
                <a:cs typeface="Times New Roman" panose="02020603050405020304" pitchFamily="18" charset="0"/>
              </a:rPr>
              <a:t>Christina.Bjorn-Rasmussen@skane.se (Processledare SDK)</a:t>
            </a:r>
          </a:p>
        </p:txBody>
      </p:sp>
    </p:spTree>
    <p:extLst>
      <p:ext uri="{BB962C8B-B14F-4D97-AF65-F5344CB8AC3E}">
        <p14:creationId xmlns:p14="http://schemas.microsoft.com/office/powerpoint/2010/main" val="192615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C0AC8AB-5D94-4110-B898-C2A3198780C6}"/>
              </a:ext>
            </a:extLst>
          </p:cNvPr>
          <p:cNvPicPr>
            <a:picLocks noChangeAspect="1"/>
          </p:cNvPicPr>
          <p:nvPr/>
        </p:nvPicPr>
        <p:blipFill>
          <a:blip r:embed="rId3"/>
          <a:stretch>
            <a:fillRect/>
          </a:stretch>
        </p:blipFill>
        <p:spPr>
          <a:xfrm>
            <a:off x="966896" y="298414"/>
            <a:ext cx="4795962" cy="5191182"/>
          </a:xfrm>
          <a:prstGeom prst="rect">
            <a:avLst/>
          </a:prstGeom>
          <a:ln>
            <a:noFill/>
          </a:ln>
          <a:effectLst>
            <a:outerShdw blurRad="292100" dist="139700" dir="2700000" algn="tl" rotWithShape="0">
              <a:srgbClr val="333333">
                <a:alpha val="65000"/>
              </a:srgbClr>
            </a:outerShdw>
          </a:effectLst>
        </p:spPr>
      </p:pic>
      <p:sp>
        <p:nvSpPr>
          <p:cNvPr id="7" name="Rubrik 6">
            <a:extLst>
              <a:ext uri="{FF2B5EF4-FFF2-40B4-BE49-F238E27FC236}">
                <a16:creationId xmlns:a16="http://schemas.microsoft.com/office/drawing/2014/main" id="{ABDCBA5B-C83D-4E7D-9075-FC77E388F9EB}"/>
              </a:ext>
            </a:extLst>
          </p:cNvPr>
          <p:cNvSpPr>
            <a:spLocks noGrp="1"/>
          </p:cNvSpPr>
          <p:nvPr>
            <p:ph type="title"/>
          </p:nvPr>
        </p:nvSpPr>
        <p:spPr>
          <a:xfrm>
            <a:off x="6235380" y="298414"/>
            <a:ext cx="5319748" cy="1518406"/>
          </a:xfrm>
        </p:spPr>
        <p:txBody>
          <a:bodyPr>
            <a:normAutofit/>
          </a:bodyPr>
          <a:lstStyle/>
          <a:p>
            <a:r>
              <a:rPr lang="sv-SE" sz="3600" b="1" dirty="0"/>
              <a:t>Öppna data</a:t>
            </a:r>
            <a:br>
              <a:rPr lang="sv-SE" dirty="0"/>
            </a:br>
            <a:r>
              <a:rPr lang="sv-SE" sz="2400" i="1" dirty="0"/>
              <a:t>Regional samverkan i en nationell kontext</a:t>
            </a:r>
            <a:endParaRPr lang="sv-SE" i="1" dirty="0"/>
          </a:p>
        </p:txBody>
      </p:sp>
      <p:sp>
        <p:nvSpPr>
          <p:cNvPr id="10" name="Platshållare för innehåll 2">
            <a:extLst>
              <a:ext uri="{FF2B5EF4-FFF2-40B4-BE49-F238E27FC236}">
                <a16:creationId xmlns:a16="http://schemas.microsoft.com/office/drawing/2014/main" id="{D87F8262-EB05-4251-8A12-7E213DAAF955}"/>
              </a:ext>
            </a:extLst>
          </p:cNvPr>
          <p:cNvSpPr>
            <a:spLocks noGrp="1"/>
          </p:cNvSpPr>
          <p:nvPr>
            <p:ph sz="half" idx="4294967295"/>
          </p:nvPr>
        </p:nvSpPr>
        <p:spPr>
          <a:xfrm>
            <a:off x="6235379" y="2021718"/>
            <a:ext cx="5206446" cy="3486150"/>
          </a:xfrm>
          <a:prstGeom prst="rect">
            <a:avLst/>
          </a:prstGeom>
        </p:spPr>
        <p:txBody>
          <a:bodyPr/>
          <a:lstStyle/>
          <a:p>
            <a:pPr marL="457200" indent="-457200">
              <a:buFont typeface="+mj-lt"/>
              <a:buAutoNum type="arabicPeriod"/>
            </a:pPr>
            <a:r>
              <a:rPr lang="sv-SE" sz="2000" dirty="0"/>
              <a:t>Öppna data-utredningen </a:t>
            </a:r>
            <a:r>
              <a:rPr lang="sv-SE" sz="1200" dirty="0"/>
              <a:t>SOU 2020:55</a:t>
            </a:r>
            <a:endParaRPr lang="sv-SE" sz="2000" dirty="0"/>
          </a:p>
          <a:p>
            <a:pPr marL="457200" indent="-457200">
              <a:buFont typeface="+mj-lt"/>
              <a:buAutoNum type="arabicPeriod"/>
            </a:pPr>
            <a:r>
              <a:rPr lang="sv-SE" sz="2000" dirty="0"/>
              <a:t>DIGG Dataportal.se </a:t>
            </a:r>
          </a:p>
          <a:p>
            <a:pPr marL="457200" indent="-457200">
              <a:buFont typeface="+mj-lt"/>
              <a:buAutoNum type="arabicPeriod"/>
            </a:pPr>
            <a:r>
              <a:rPr lang="sv-SE" sz="2000" dirty="0"/>
              <a:t>Nationell Dataverkstad</a:t>
            </a:r>
          </a:p>
          <a:p>
            <a:pPr marL="457200" indent="-457200">
              <a:buFont typeface="+mj-lt"/>
              <a:buAutoNum type="arabicPeriod"/>
            </a:pPr>
            <a:r>
              <a:rPr lang="sv-SE" sz="2000" dirty="0"/>
              <a:t>Regional samverkan S2i2</a:t>
            </a:r>
          </a:p>
          <a:p>
            <a:pPr marL="457200" indent="-457200">
              <a:buFont typeface="+mj-lt"/>
              <a:buAutoNum type="arabicPeriod"/>
            </a:pPr>
            <a:r>
              <a:rPr lang="sv-SE" sz="2000" dirty="0"/>
              <a:t>Regional testmiljö öppna data</a:t>
            </a:r>
          </a:p>
          <a:p>
            <a:pPr marL="457200" indent="-457200">
              <a:buFont typeface="+mj-lt"/>
              <a:buAutoNum type="arabicPeriod"/>
            </a:pPr>
            <a:r>
              <a:rPr lang="sv-SE" sz="2000" dirty="0"/>
              <a:t>Region Skåne internt</a:t>
            </a:r>
          </a:p>
          <a:p>
            <a:pPr marL="457200" indent="-457200">
              <a:buFont typeface="+mj-lt"/>
              <a:buAutoNum type="arabicPeriod"/>
            </a:pPr>
            <a:r>
              <a:rPr lang="sv-SE" sz="2000" dirty="0"/>
              <a:t>Öppna data för fler – näringslivets behov</a:t>
            </a:r>
          </a:p>
          <a:p>
            <a:pPr marL="457200" indent="-457200">
              <a:buFont typeface="+mj-lt"/>
              <a:buAutoNum type="arabicPeriod"/>
            </a:pPr>
            <a:endParaRPr lang="sv-SE" dirty="0"/>
          </a:p>
        </p:txBody>
      </p:sp>
    </p:spTree>
    <p:extLst>
      <p:ext uri="{BB962C8B-B14F-4D97-AF65-F5344CB8AC3E}">
        <p14:creationId xmlns:p14="http://schemas.microsoft.com/office/powerpoint/2010/main" val="385994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EC0D1-6C58-4DE5-BB07-CB9D7317AB6D}"/>
              </a:ext>
            </a:extLst>
          </p:cNvPr>
          <p:cNvSpPr>
            <a:spLocks noGrp="1"/>
          </p:cNvSpPr>
          <p:nvPr>
            <p:ph type="title"/>
          </p:nvPr>
        </p:nvSpPr>
        <p:spPr>
          <a:xfrm>
            <a:off x="448552" y="283483"/>
            <a:ext cx="10512424" cy="811458"/>
          </a:xfrm>
        </p:spPr>
        <p:txBody>
          <a:bodyPr>
            <a:normAutofit fontScale="90000"/>
          </a:bodyPr>
          <a:lstStyle/>
          <a:p>
            <a:r>
              <a:rPr lang="sv-SE" dirty="0"/>
              <a:t>Projektorganisation S2I2 </a:t>
            </a:r>
            <a:br>
              <a:rPr lang="sv-SE" dirty="0"/>
            </a:br>
            <a:endParaRPr lang="sv-SE" dirty="0"/>
          </a:p>
        </p:txBody>
      </p:sp>
      <p:sp>
        <p:nvSpPr>
          <p:cNvPr id="19" name="Rektangel 18">
            <a:extLst>
              <a:ext uri="{FF2B5EF4-FFF2-40B4-BE49-F238E27FC236}">
                <a16:creationId xmlns:a16="http://schemas.microsoft.com/office/drawing/2014/main" id="{3D01F23A-B6E4-4444-B6E7-AAFA23F3D1C6}"/>
              </a:ext>
            </a:extLst>
          </p:cNvPr>
          <p:cNvSpPr/>
          <p:nvPr/>
        </p:nvSpPr>
        <p:spPr>
          <a:xfrm>
            <a:off x="4188026" y="880085"/>
            <a:ext cx="3416490" cy="797606"/>
          </a:xfrm>
          <a:prstGeom prst="rect">
            <a:avLst/>
          </a:prstGeom>
          <a:solidFill>
            <a:schemeClr val="tx2">
              <a:lumMod val="5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1800" b="1" dirty="0">
                <a:solidFill>
                  <a:schemeClr val="bg2"/>
                </a:solidFill>
                <a:latin typeface="Arial" panose="020B0604020202020204"/>
              </a:rPr>
              <a:t>Styrgrupp</a:t>
            </a:r>
          </a:p>
          <a:p>
            <a:pPr marL="0" lvl="0" indent="0" algn="ctr" defTabSz="1244600">
              <a:lnSpc>
                <a:spcPct val="90000"/>
              </a:lnSpc>
              <a:spcBef>
                <a:spcPct val="0"/>
              </a:spcBef>
              <a:spcAft>
                <a:spcPct val="35000"/>
              </a:spcAft>
              <a:buNone/>
            </a:pPr>
            <a:r>
              <a:rPr lang="sv-SE" sz="1600" kern="1200" dirty="0">
                <a:solidFill>
                  <a:schemeClr val="bg2"/>
                </a:solidFill>
                <a:latin typeface="Arial" panose="020B0604020202020204"/>
                <a:ea typeface="+mn-ea"/>
                <a:cs typeface="+mn-cs"/>
              </a:rPr>
              <a:t>En representant från varje part (11)</a:t>
            </a:r>
          </a:p>
        </p:txBody>
      </p:sp>
      <p:sp>
        <p:nvSpPr>
          <p:cNvPr id="22" name="Rektangel 21">
            <a:extLst>
              <a:ext uri="{FF2B5EF4-FFF2-40B4-BE49-F238E27FC236}">
                <a16:creationId xmlns:a16="http://schemas.microsoft.com/office/drawing/2014/main" id="{91B2ACA5-A1EF-4AD4-8BC1-6590F930550F}"/>
              </a:ext>
            </a:extLst>
          </p:cNvPr>
          <p:cNvSpPr/>
          <p:nvPr/>
        </p:nvSpPr>
        <p:spPr>
          <a:xfrm>
            <a:off x="8529651" y="1927216"/>
            <a:ext cx="1723106" cy="545239"/>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1400" b="1" dirty="0">
                <a:solidFill>
                  <a:schemeClr val="bg2"/>
                </a:solidFill>
                <a:latin typeface="Arial" panose="020B0604020202020204"/>
              </a:rPr>
              <a:t>Utvärderare</a:t>
            </a:r>
          </a:p>
          <a:p>
            <a:pPr marL="0" lvl="0" indent="0" algn="ctr" defTabSz="1244600">
              <a:lnSpc>
                <a:spcPct val="90000"/>
              </a:lnSpc>
              <a:spcBef>
                <a:spcPct val="0"/>
              </a:spcBef>
              <a:spcAft>
                <a:spcPct val="35000"/>
              </a:spcAft>
              <a:buNone/>
            </a:pPr>
            <a:r>
              <a:rPr lang="sv-SE" sz="1400" kern="1200" dirty="0">
                <a:solidFill>
                  <a:schemeClr val="bg2"/>
                </a:solidFill>
                <a:latin typeface="Arial" panose="020B0604020202020204"/>
                <a:ea typeface="+mn-ea"/>
                <a:cs typeface="+mn-cs"/>
              </a:rPr>
              <a:t>Maria Tunberg</a:t>
            </a:r>
          </a:p>
        </p:txBody>
      </p:sp>
      <p:cxnSp>
        <p:nvCxnSpPr>
          <p:cNvPr id="4" name="Koppling: vinklad 3">
            <a:extLst>
              <a:ext uri="{FF2B5EF4-FFF2-40B4-BE49-F238E27FC236}">
                <a16:creationId xmlns:a16="http://schemas.microsoft.com/office/drawing/2014/main" id="{D750586B-E740-44EB-A1DB-8C1F3CB40332}"/>
              </a:ext>
            </a:extLst>
          </p:cNvPr>
          <p:cNvCxnSpPr>
            <a:cxnSpLocks/>
            <a:stCxn id="19" idx="2"/>
            <a:endCxn id="14" idx="0"/>
          </p:cNvCxnSpPr>
          <p:nvPr/>
        </p:nvCxnSpPr>
        <p:spPr>
          <a:xfrm rot="5400000">
            <a:off x="4397368" y="1358488"/>
            <a:ext cx="1179700" cy="1818107"/>
          </a:xfrm>
          <a:prstGeom prst="bentConnector3">
            <a:avLst>
              <a:gd name="adj1" fmla="val 44311"/>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Koppling: vinklad 22">
            <a:extLst>
              <a:ext uri="{FF2B5EF4-FFF2-40B4-BE49-F238E27FC236}">
                <a16:creationId xmlns:a16="http://schemas.microsoft.com/office/drawing/2014/main" id="{7E891254-3D82-422D-8945-3E8685E50AAE}"/>
              </a:ext>
            </a:extLst>
          </p:cNvPr>
          <p:cNvCxnSpPr>
            <a:cxnSpLocks/>
            <a:stCxn id="19" idx="2"/>
            <a:endCxn id="17" idx="0"/>
          </p:cNvCxnSpPr>
          <p:nvPr/>
        </p:nvCxnSpPr>
        <p:spPr>
          <a:xfrm rot="16200000" flipH="1">
            <a:off x="6291407" y="1282554"/>
            <a:ext cx="1187076" cy="1977349"/>
          </a:xfrm>
          <a:prstGeom prst="bentConnector3">
            <a:avLst>
              <a:gd name="adj1" fmla="val 42933"/>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Koppling: vinklad 23">
            <a:extLst>
              <a:ext uri="{FF2B5EF4-FFF2-40B4-BE49-F238E27FC236}">
                <a16:creationId xmlns:a16="http://schemas.microsoft.com/office/drawing/2014/main" id="{567E9222-EB48-44EF-8709-2CB4CBA1BFFB}"/>
              </a:ext>
            </a:extLst>
          </p:cNvPr>
          <p:cNvCxnSpPr>
            <a:cxnSpLocks/>
            <a:stCxn id="19" idx="2"/>
            <a:endCxn id="22" idx="1"/>
          </p:cNvCxnSpPr>
          <p:nvPr/>
        </p:nvCxnSpPr>
        <p:spPr>
          <a:xfrm rot="16200000" flipH="1">
            <a:off x="6951889" y="622073"/>
            <a:ext cx="522145" cy="2633380"/>
          </a:xfrm>
          <a:prstGeom prst="bentConnector2">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upp 24">
            <a:extLst>
              <a:ext uri="{FF2B5EF4-FFF2-40B4-BE49-F238E27FC236}">
                <a16:creationId xmlns:a16="http://schemas.microsoft.com/office/drawing/2014/main" id="{B7CBC355-6835-4A43-9499-03BC4079AC54}"/>
              </a:ext>
            </a:extLst>
          </p:cNvPr>
          <p:cNvGrpSpPr/>
          <p:nvPr/>
        </p:nvGrpSpPr>
        <p:grpSpPr>
          <a:xfrm>
            <a:off x="2374224" y="2857391"/>
            <a:ext cx="3427212" cy="3484082"/>
            <a:chOff x="2374224" y="2866480"/>
            <a:chExt cx="3143556" cy="3484082"/>
          </a:xfrm>
        </p:grpSpPr>
        <p:sp>
          <p:nvSpPr>
            <p:cNvPr id="18" name="textruta 17">
              <a:extLst>
                <a:ext uri="{FF2B5EF4-FFF2-40B4-BE49-F238E27FC236}">
                  <a16:creationId xmlns:a16="http://schemas.microsoft.com/office/drawing/2014/main" id="{34276002-F196-4C73-AB31-F6D664F2576C}"/>
                </a:ext>
              </a:extLst>
            </p:cNvPr>
            <p:cNvSpPr txBox="1"/>
            <p:nvPr/>
          </p:nvSpPr>
          <p:spPr>
            <a:xfrm>
              <a:off x="2391957" y="3796017"/>
              <a:ext cx="3125823" cy="2554545"/>
            </a:xfrm>
            <a:prstGeom prst="rect">
              <a:avLst/>
            </a:prstGeom>
            <a:solidFill>
              <a:schemeClr val="bg2"/>
            </a:solidFill>
            <a:ln w="28575">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p>
              <a:pPr lvl="0"/>
              <a:r>
                <a:rPr lang="sv-SE" sz="1600" b="1" dirty="0">
                  <a:latin typeface="Calibri" panose="020F0502020204030204" pitchFamily="34" charset="0"/>
                  <a:ea typeface="Times New Roman" panose="02020603050405020304" pitchFamily="18" charset="0"/>
                </a:rPr>
                <a:t>Processledning</a:t>
              </a:r>
              <a:r>
                <a:rPr lang="sv-SE" sz="1600" dirty="0">
                  <a:latin typeface="Calibri" panose="020F0502020204030204" pitchFamily="34" charset="0"/>
                  <a:ea typeface="Times New Roman" panose="02020603050405020304" pitchFamily="18" charset="0"/>
                </a:rPr>
                <a:t> Tina Björn-Rasmussen</a:t>
              </a:r>
            </a:p>
            <a:p>
              <a:r>
                <a:rPr lang="sv-SE" sz="1600" b="1" dirty="0">
                  <a:latin typeface="Calibri" panose="020F0502020204030204" pitchFamily="34" charset="0"/>
                  <a:ea typeface="Times New Roman" panose="02020603050405020304" pitchFamily="18" charset="0"/>
                </a:rPr>
                <a:t>Samordning</a:t>
              </a:r>
              <a:r>
                <a:rPr lang="sv-SE" sz="1600" dirty="0">
                  <a:latin typeface="Calibri" panose="020F0502020204030204" pitchFamily="34" charset="0"/>
                  <a:ea typeface="Times New Roman" panose="02020603050405020304" pitchFamily="18" charset="0"/>
                </a:rPr>
                <a:t> </a:t>
              </a:r>
              <a:r>
                <a:rPr lang="sv-SE" sz="1600" dirty="0">
                  <a:effectLst/>
                  <a:latin typeface="Calibri" panose="020F0502020204030204" pitchFamily="34" charset="0"/>
                  <a:ea typeface="Times New Roman" panose="02020603050405020304" pitchFamily="18" charset="0"/>
                </a:rPr>
                <a:t>Johan Nordin</a:t>
              </a:r>
            </a:p>
            <a:p>
              <a:r>
                <a:rPr lang="sv-SE" sz="1600" b="1" dirty="0">
                  <a:latin typeface="Calibri" panose="020F0502020204030204" pitchFamily="34" charset="0"/>
                  <a:ea typeface="Times New Roman" panose="02020603050405020304" pitchFamily="18" charset="0"/>
                </a:rPr>
                <a:t>Kommunikation </a:t>
              </a:r>
              <a:r>
                <a:rPr lang="sv-SE" sz="1600" dirty="0">
                  <a:effectLst/>
                  <a:latin typeface="Calibri" panose="020F0502020204030204" pitchFamily="34" charset="0"/>
                  <a:ea typeface="Times New Roman" panose="02020603050405020304" pitchFamily="18" charset="0"/>
                </a:rPr>
                <a:t>Skånes Kommuner</a:t>
              </a:r>
            </a:p>
            <a:p>
              <a:pPr lvl="0"/>
              <a:r>
                <a:rPr lang="sv-SE" sz="1600" b="1" dirty="0">
                  <a:latin typeface="Calibri" panose="020F0502020204030204" pitchFamily="34" charset="0"/>
                  <a:ea typeface="Times New Roman" panose="02020603050405020304" pitchFamily="18" charset="0"/>
                </a:rPr>
                <a:t>Projektgrupp</a:t>
              </a:r>
              <a:r>
                <a:rPr lang="sv-SE" sz="1600" dirty="0">
                  <a:latin typeface="Calibri" panose="020F0502020204030204" pitchFamily="34" charset="0"/>
                  <a:ea typeface="Times New Roman" panose="02020603050405020304" pitchFamily="18" charset="0"/>
                </a:rPr>
                <a:t>:</a:t>
              </a:r>
              <a:endParaRPr lang="sv-SE" sz="1600" dirty="0">
                <a:effectLst/>
                <a:latin typeface="Calibri" panose="020F0502020204030204" pitchFamily="34" charset="0"/>
                <a:ea typeface="Times New Roman" panose="02020603050405020304" pitchFamily="18" charset="0"/>
              </a:endParaRP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Tomelilla</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Landskrona</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Malmö </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Simrishamn</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Helsingborg</a:t>
              </a:r>
            </a:p>
            <a:p>
              <a:pPr lvl="0"/>
              <a:endParaRPr lang="sv-SE" sz="1600" dirty="0">
                <a:latin typeface="Calibri" panose="020F0502020204030204" pitchFamily="34" charset="0"/>
                <a:ea typeface="Times New Roman" panose="02020603050405020304" pitchFamily="18" charset="0"/>
              </a:endParaRPr>
            </a:p>
          </p:txBody>
        </p:sp>
        <p:grpSp>
          <p:nvGrpSpPr>
            <p:cNvPr id="12" name="Grupp 11">
              <a:extLst>
                <a:ext uri="{FF2B5EF4-FFF2-40B4-BE49-F238E27FC236}">
                  <a16:creationId xmlns:a16="http://schemas.microsoft.com/office/drawing/2014/main" id="{3EE0A3F1-6E27-4CAA-AB70-9E12A85CC2E6}"/>
                </a:ext>
              </a:extLst>
            </p:cNvPr>
            <p:cNvGrpSpPr/>
            <p:nvPr/>
          </p:nvGrpSpPr>
          <p:grpSpPr>
            <a:xfrm>
              <a:off x="2374224" y="2866480"/>
              <a:ext cx="3125823" cy="811459"/>
              <a:chOff x="0" y="299640"/>
              <a:chExt cx="3055937" cy="1833562"/>
            </a:xfrm>
            <a:solidFill>
              <a:schemeClr val="accent2"/>
            </a:solidFill>
          </p:grpSpPr>
          <p:sp>
            <p:nvSpPr>
              <p:cNvPr id="13" name="Rektangel 12">
                <a:extLst>
                  <a:ext uri="{FF2B5EF4-FFF2-40B4-BE49-F238E27FC236}">
                    <a16:creationId xmlns:a16="http://schemas.microsoft.com/office/drawing/2014/main" id="{AB9612C5-AF92-4BA4-B806-E861E7AA8AE3}"/>
                  </a:ext>
                </a:extLst>
              </p:cNvPr>
              <p:cNvSpPr/>
              <p:nvPr/>
            </p:nvSpPr>
            <p:spPr>
              <a:xfrm>
                <a:off x="0" y="299640"/>
                <a:ext cx="3055937" cy="1833562"/>
              </a:xfrm>
              <a:prstGeom prst="rect">
                <a:avLst/>
              </a:prstGeom>
              <a:grp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14" name="textruta 13">
                <a:extLst>
                  <a:ext uri="{FF2B5EF4-FFF2-40B4-BE49-F238E27FC236}">
                    <a16:creationId xmlns:a16="http://schemas.microsoft.com/office/drawing/2014/main" id="{ACDD43C5-B7ED-4274-A5BB-A44C1438F54A}"/>
                  </a:ext>
                </a:extLst>
              </p:cNvPr>
              <p:cNvSpPr txBox="1"/>
              <p:nvPr/>
            </p:nvSpPr>
            <p:spPr>
              <a:xfrm>
                <a:off x="0" y="299640"/>
                <a:ext cx="3055937" cy="1833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400" b="1" dirty="0">
                    <a:solidFill>
                      <a:srgbClr val="FFFFFF"/>
                    </a:solidFill>
                    <a:latin typeface="Arial" panose="020B0604020202020204"/>
                  </a:rPr>
                  <a:t>Säker digital kommunikation</a:t>
                </a:r>
                <a:endParaRPr lang="sv-SE" sz="2400" b="1" kern="1200" dirty="0">
                  <a:solidFill>
                    <a:srgbClr val="FFFFFF"/>
                  </a:solidFill>
                  <a:latin typeface="Arial" panose="020B0604020202020204"/>
                  <a:ea typeface="+mn-ea"/>
                  <a:cs typeface="+mn-cs"/>
                </a:endParaRPr>
              </a:p>
            </p:txBody>
          </p:sp>
        </p:grpSp>
      </p:grpSp>
      <p:grpSp>
        <p:nvGrpSpPr>
          <p:cNvPr id="26" name="Grupp 25">
            <a:extLst>
              <a:ext uri="{FF2B5EF4-FFF2-40B4-BE49-F238E27FC236}">
                <a16:creationId xmlns:a16="http://schemas.microsoft.com/office/drawing/2014/main" id="{4E08BFF3-C0E5-4451-8A7B-684B0F920D91}"/>
              </a:ext>
            </a:extLst>
          </p:cNvPr>
          <p:cNvGrpSpPr/>
          <p:nvPr/>
        </p:nvGrpSpPr>
        <p:grpSpPr>
          <a:xfrm>
            <a:off x="6409897" y="2852833"/>
            <a:ext cx="2927447" cy="3468987"/>
            <a:chOff x="6409897" y="2872518"/>
            <a:chExt cx="2927447" cy="3468987"/>
          </a:xfrm>
        </p:grpSpPr>
        <p:sp>
          <p:nvSpPr>
            <p:cNvPr id="21" name="textruta 20">
              <a:extLst>
                <a:ext uri="{FF2B5EF4-FFF2-40B4-BE49-F238E27FC236}">
                  <a16:creationId xmlns:a16="http://schemas.microsoft.com/office/drawing/2014/main" id="{A127DB34-DEB4-4F10-B354-3ADE3633C699}"/>
                </a:ext>
              </a:extLst>
            </p:cNvPr>
            <p:cNvSpPr txBox="1"/>
            <p:nvPr/>
          </p:nvSpPr>
          <p:spPr>
            <a:xfrm>
              <a:off x="6409898" y="3786960"/>
              <a:ext cx="2927446" cy="2554545"/>
            </a:xfrm>
            <a:prstGeom prst="rect">
              <a:avLst/>
            </a:prstGeom>
            <a:solidFill>
              <a:schemeClr val="bg2"/>
            </a:solidFill>
            <a:ln w="28575">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p>
              <a:pPr lvl="0"/>
              <a:r>
                <a:rPr lang="sv-SE" sz="1600" b="1" dirty="0">
                  <a:latin typeface="Calibri" panose="020F0502020204030204" pitchFamily="34" charset="0"/>
                  <a:ea typeface="Times New Roman" panose="02020603050405020304" pitchFamily="18" charset="0"/>
                </a:rPr>
                <a:t>Processledning</a:t>
              </a:r>
              <a:r>
                <a:rPr lang="sv-SE" sz="1600" dirty="0">
                  <a:latin typeface="Calibri" panose="020F0502020204030204" pitchFamily="34" charset="0"/>
                  <a:ea typeface="Times New Roman" panose="02020603050405020304" pitchFamily="18" charset="0"/>
                </a:rPr>
                <a:t> Jakob Kulas</a:t>
              </a:r>
            </a:p>
            <a:p>
              <a:pPr lvl="0"/>
              <a:r>
                <a:rPr lang="sv-SE" sz="1600" b="1" dirty="0">
                  <a:latin typeface="Calibri" panose="020F0502020204030204" pitchFamily="34" charset="0"/>
                  <a:ea typeface="Times New Roman" panose="02020603050405020304" pitchFamily="18" charset="0"/>
                </a:rPr>
                <a:t>Kommunikation</a:t>
              </a:r>
              <a:r>
                <a:rPr lang="sv-SE" sz="1600" dirty="0">
                  <a:latin typeface="Calibri" panose="020F0502020204030204" pitchFamily="34" charset="0"/>
                  <a:ea typeface="Times New Roman" panose="02020603050405020304" pitchFamily="18" charset="0"/>
                </a:rPr>
                <a:t> Region Skåne</a:t>
              </a:r>
            </a:p>
            <a:p>
              <a:pPr lvl="0"/>
              <a:r>
                <a:rPr lang="sv-SE" sz="1600" b="1" dirty="0">
                  <a:latin typeface="Calibri" panose="020F0502020204030204" pitchFamily="34" charset="0"/>
                  <a:ea typeface="Times New Roman" panose="02020603050405020304" pitchFamily="18" charset="0"/>
                </a:rPr>
                <a:t>Projektgrupp</a:t>
              </a:r>
              <a:r>
                <a:rPr lang="sv-SE" sz="1600" dirty="0">
                  <a:latin typeface="Calibri" panose="020F0502020204030204" pitchFamily="34" charset="0"/>
                  <a:ea typeface="Times New Roman" panose="02020603050405020304" pitchFamily="18" charset="0"/>
                </a:rPr>
                <a:t>:</a:t>
              </a:r>
              <a:endParaRPr lang="sv-SE" sz="1600" dirty="0">
                <a:effectLst/>
                <a:latin typeface="Calibri" panose="020F0502020204030204" pitchFamily="34" charset="0"/>
                <a:ea typeface="Times New Roman" panose="02020603050405020304" pitchFamily="18" charset="0"/>
              </a:endParaRP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Tomelilla</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Landskrona</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Malmö </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Lund</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Kristianstad</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IUC Syd</a:t>
              </a:r>
            </a:p>
            <a:p>
              <a:pPr marL="342900" lvl="0" indent="-342900">
                <a:buFont typeface="Arial" panose="020B0604020202020204" pitchFamily="34" charset="0"/>
                <a:buChar char="•"/>
              </a:pPr>
              <a:r>
                <a:rPr lang="sv-SE" sz="1600" dirty="0">
                  <a:effectLst/>
                  <a:latin typeface="Calibri" panose="020F0502020204030204" pitchFamily="34" charset="0"/>
                  <a:ea typeface="Times New Roman" panose="02020603050405020304" pitchFamily="18" charset="0"/>
                </a:rPr>
                <a:t>Media Evolution</a:t>
              </a:r>
              <a:endParaRPr lang="sv-SE" dirty="0">
                <a:effectLst/>
                <a:latin typeface="Calibri" panose="020F0502020204030204" pitchFamily="34" charset="0"/>
                <a:ea typeface="Times New Roman" panose="02020603050405020304" pitchFamily="18" charset="0"/>
              </a:endParaRPr>
            </a:p>
          </p:txBody>
        </p:sp>
        <p:grpSp>
          <p:nvGrpSpPr>
            <p:cNvPr id="15" name="Grupp 14">
              <a:extLst>
                <a:ext uri="{FF2B5EF4-FFF2-40B4-BE49-F238E27FC236}">
                  <a16:creationId xmlns:a16="http://schemas.microsoft.com/office/drawing/2014/main" id="{8262FDA5-C3E6-41D7-AA84-49658A2B36E7}"/>
                </a:ext>
              </a:extLst>
            </p:cNvPr>
            <p:cNvGrpSpPr/>
            <p:nvPr/>
          </p:nvGrpSpPr>
          <p:grpSpPr>
            <a:xfrm>
              <a:off x="6409897" y="2872518"/>
              <a:ext cx="2927447" cy="809540"/>
              <a:chOff x="6723061" y="2438796"/>
              <a:chExt cx="3055938" cy="1860994"/>
            </a:xfrm>
            <a:solidFill>
              <a:schemeClr val="accent2">
                <a:lumMod val="75000"/>
              </a:schemeClr>
            </a:solidFill>
          </p:grpSpPr>
          <p:sp>
            <p:nvSpPr>
              <p:cNvPr id="16" name="Rektangel 15">
                <a:extLst>
                  <a:ext uri="{FF2B5EF4-FFF2-40B4-BE49-F238E27FC236}">
                    <a16:creationId xmlns:a16="http://schemas.microsoft.com/office/drawing/2014/main" id="{4BF1368E-4D0A-443B-B07A-55D0BABFA631}"/>
                  </a:ext>
                </a:extLst>
              </p:cNvPr>
              <p:cNvSpPr/>
              <p:nvPr/>
            </p:nvSpPr>
            <p:spPr>
              <a:xfrm>
                <a:off x="6723062" y="2438796"/>
                <a:ext cx="3055937" cy="1833562"/>
              </a:xfrm>
              <a:prstGeom prst="rect">
                <a:avLst/>
              </a:prstGeom>
              <a:grp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17" name="textruta 16">
                <a:extLst>
                  <a:ext uri="{FF2B5EF4-FFF2-40B4-BE49-F238E27FC236}">
                    <a16:creationId xmlns:a16="http://schemas.microsoft.com/office/drawing/2014/main" id="{14FE9B03-6B28-4F28-891F-081847906B1E}"/>
                  </a:ext>
                </a:extLst>
              </p:cNvPr>
              <p:cNvSpPr txBox="1"/>
              <p:nvPr/>
            </p:nvSpPr>
            <p:spPr>
              <a:xfrm>
                <a:off x="6723061" y="2466230"/>
                <a:ext cx="3055937" cy="18335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chemeClr val="bg2"/>
                    </a:solidFill>
                    <a:latin typeface="Arial" panose="020B0604020202020204"/>
                    <a:ea typeface="+mn-ea"/>
                    <a:cs typeface="+mn-cs"/>
                  </a:rPr>
                  <a:t>Öppna data</a:t>
                </a:r>
              </a:p>
            </p:txBody>
          </p:sp>
        </p:grpSp>
      </p:grpSp>
      <p:sp>
        <p:nvSpPr>
          <p:cNvPr id="30" name="Rektangel 29">
            <a:extLst>
              <a:ext uri="{FF2B5EF4-FFF2-40B4-BE49-F238E27FC236}">
                <a16:creationId xmlns:a16="http://schemas.microsoft.com/office/drawing/2014/main" id="{49774342-33DE-40BE-A59E-47DEF71885DD}"/>
              </a:ext>
            </a:extLst>
          </p:cNvPr>
          <p:cNvSpPr/>
          <p:nvPr/>
        </p:nvSpPr>
        <p:spPr>
          <a:xfrm>
            <a:off x="767114" y="1801032"/>
            <a:ext cx="2708882" cy="797606"/>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1400" b="1" dirty="0">
                <a:solidFill>
                  <a:schemeClr val="bg2"/>
                </a:solidFill>
                <a:latin typeface="Arial" panose="020B0604020202020204"/>
              </a:rPr>
              <a:t>Ekonomi, administration</a:t>
            </a:r>
          </a:p>
          <a:p>
            <a:pPr marL="0" lvl="0" indent="0" algn="ctr" defTabSz="1244600">
              <a:lnSpc>
                <a:spcPct val="90000"/>
              </a:lnSpc>
              <a:spcBef>
                <a:spcPct val="0"/>
              </a:spcBef>
              <a:spcAft>
                <a:spcPct val="35000"/>
              </a:spcAft>
              <a:buNone/>
            </a:pPr>
            <a:r>
              <a:rPr lang="sv-SE" sz="1400" kern="1200" dirty="0">
                <a:solidFill>
                  <a:schemeClr val="bg2"/>
                </a:solidFill>
                <a:latin typeface="Arial" panose="020B0604020202020204"/>
                <a:ea typeface="+mn-ea"/>
                <a:cs typeface="+mn-cs"/>
              </a:rPr>
              <a:t>Eva Paulin</a:t>
            </a:r>
          </a:p>
          <a:p>
            <a:pPr marL="0" lvl="0" indent="0" algn="ctr" defTabSz="1244600">
              <a:lnSpc>
                <a:spcPct val="90000"/>
              </a:lnSpc>
              <a:spcBef>
                <a:spcPct val="0"/>
              </a:spcBef>
              <a:spcAft>
                <a:spcPct val="35000"/>
              </a:spcAft>
              <a:buNone/>
            </a:pPr>
            <a:r>
              <a:rPr lang="sv-SE" sz="1400" dirty="0">
                <a:solidFill>
                  <a:schemeClr val="bg2"/>
                </a:solidFill>
                <a:latin typeface="Arial" panose="020B0604020202020204"/>
              </a:rPr>
              <a:t>Rozalia Weisz, </a:t>
            </a:r>
            <a:r>
              <a:rPr lang="sv-SE" sz="1400" kern="1200" dirty="0">
                <a:solidFill>
                  <a:schemeClr val="bg2"/>
                </a:solidFill>
                <a:latin typeface="Arial" panose="020B0604020202020204"/>
                <a:ea typeface="+mn-ea"/>
                <a:cs typeface="+mn-cs"/>
              </a:rPr>
              <a:t>Anna Hansson</a:t>
            </a:r>
          </a:p>
        </p:txBody>
      </p:sp>
      <p:cxnSp>
        <p:nvCxnSpPr>
          <p:cNvPr id="31" name="Koppling: vinklad 30">
            <a:extLst>
              <a:ext uri="{FF2B5EF4-FFF2-40B4-BE49-F238E27FC236}">
                <a16:creationId xmlns:a16="http://schemas.microsoft.com/office/drawing/2014/main" id="{7C72C348-EE0E-49CF-BF63-63C1AF00CF68}"/>
              </a:ext>
            </a:extLst>
          </p:cNvPr>
          <p:cNvCxnSpPr>
            <a:cxnSpLocks/>
            <a:stCxn id="30" idx="3"/>
            <a:endCxn id="19" idx="2"/>
          </p:cNvCxnSpPr>
          <p:nvPr/>
        </p:nvCxnSpPr>
        <p:spPr>
          <a:xfrm flipV="1">
            <a:off x="3475996" y="1677691"/>
            <a:ext cx="2420275" cy="522144"/>
          </a:xfrm>
          <a:prstGeom prst="bentConnector2">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ktangel 34">
            <a:extLst>
              <a:ext uri="{FF2B5EF4-FFF2-40B4-BE49-F238E27FC236}">
                <a16:creationId xmlns:a16="http://schemas.microsoft.com/office/drawing/2014/main" id="{650407D5-50CA-4406-BD61-24A9D2A2CF28}"/>
              </a:ext>
            </a:extLst>
          </p:cNvPr>
          <p:cNvSpPr/>
          <p:nvPr/>
        </p:nvSpPr>
        <p:spPr>
          <a:xfrm>
            <a:off x="5080997" y="1918986"/>
            <a:ext cx="1771827" cy="531243"/>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1400" b="1" dirty="0">
                <a:solidFill>
                  <a:schemeClr val="bg2"/>
                </a:solidFill>
                <a:latin typeface="Arial" panose="020B0604020202020204"/>
              </a:rPr>
              <a:t>Projektledning</a:t>
            </a:r>
          </a:p>
          <a:p>
            <a:pPr marL="0" lvl="0" indent="0" algn="ctr" defTabSz="1244600">
              <a:lnSpc>
                <a:spcPct val="90000"/>
              </a:lnSpc>
              <a:spcBef>
                <a:spcPct val="0"/>
              </a:spcBef>
              <a:spcAft>
                <a:spcPct val="35000"/>
              </a:spcAft>
              <a:buNone/>
            </a:pPr>
            <a:r>
              <a:rPr lang="sv-SE" sz="1400" kern="1200" dirty="0">
                <a:solidFill>
                  <a:schemeClr val="bg2"/>
                </a:solidFill>
                <a:latin typeface="Arial" panose="020B0604020202020204"/>
                <a:ea typeface="+mn-ea"/>
                <a:cs typeface="+mn-cs"/>
              </a:rPr>
              <a:t>Anna Gillquist</a:t>
            </a:r>
          </a:p>
        </p:txBody>
      </p:sp>
    </p:spTree>
    <p:extLst>
      <p:ext uri="{BB962C8B-B14F-4D97-AF65-F5344CB8AC3E}">
        <p14:creationId xmlns:p14="http://schemas.microsoft.com/office/powerpoint/2010/main" val="18043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EC0D1-6C58-4DE5-BB07-CB9D7317AB6D}"/>
              </a:ext>
            </a:extLst>
          </p:cNvPr>
          <p:cNvSpPr>
            <a:spLocks noGrp="1"/>
          </p:cNvSpPr>
          <p:nvPr>
            <p:ph type="title"/>
          </p:nvPr>
        </p:nvSpPr>
        <p:spPr>
          <a:xfrm>
            <a:off x="728247" y="587993"/>
            <a:ext cx="10494762" cy="811458"/>
          </a:xfrm>
        </p:spPr>
        <p:txBody>
          <a:bodyPr>
            <a:normAutofit/>
          </a:bodyPr>
          <a:lstStyle/>
          <a:p>
            <a:r>
              <a:rPr lang="sv-SE" dirty="0"/>
              <a:t>Tidplan</a:t>
            </a:r>
          </a:p>
        </p:txBody>
      </p:sp>
      <p:grpSp>
        <p:nvGrpSpPr>
          <p:cNvPr id="3" name="Grupp 2">
            <a:extLst>
              <a:ext uri="{FF2B5EF4-FFF2-40B4-BE49-F238E27FC236}">
                <a16:creationId xmlns:a16="http://schemas.microsoft.com/office/drawing/2014/main" id="{511017C9-EA3F-451B-A6B6-D2F8BAD1B67E}"/>
              </a:ext>
            </a:extLst>
          </p:cNvPr>
          <p:cNvGrpSpPr/>
          <p:nvPr/>
        </p:nvGrpSpPr>
        <p:grpSpPr>
          <a:xfrm>
            <a:off x="4568031" y="2457628"/>
            <a:ext cx="3055937" cy="1833562"/>
            <a:chOff x="0" y="2438796"/>
            <a:chExt cx="3055937" cy="1833562"/>
          </a:xfrm>
          <a:solidFill>
            <a:schemeClr val="accent2"/>
          </a:solidFill>
        </p:grpSpPr>
        <p:sp>
          <p:nvSpPr>
            <p:cNvPr id="10" name="Rektangel 9">
              <a:extLst>
                <a:ext uri="{FF2B5EF4-FFF2-40B4-BE49-F238E27FC236}">
                  <a16:creationId xmlns:a16="http://schemas.microsoft.com/office/drawing/2014/main" id="{9DC38655-A508-4923-9901-DD217E0187CC}"/>
                </a:ext>
              </a:extLst>
            </p:cNvPr>
            <p:cNvSpPr/>
            <p:nvPr/>
          </p:nvSpPr>
          <p:spPr>
            <a:xfrm>
              <a:off x="0" y="2438796"/>
              <a:ext cx="3055937" cy="1833562"/>
            </a:xfrm>
            <a:prstGeom prst="rect">
              <a:avLst/>
            </a:prstGeom>
            <a:grp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11" name="textruta 10">
              <a:extLst>
                <a:ext uri="{FF2B5EF4-FFF2-40B4-BE49-F238E27FC236}">
                  <a16:creationId xmlns:a16="http://schemas.microsoft.com/office/drawing/2014/main" id="{99A97237-3DED-4D81-B1DB-A0CC390782D3}"/>
                </a:ext>
              </a:extLst>
            </p:cNvPr>
            <p:cNvSpPr txBox="1"/>
            <p:nvPr/>
          </p:nvSpPr>
          <p:spPr>
            <a:xfrm>
              <a:off x="0" y="2438796"/>
              <a:ext cx="3055937" cy="1833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rgbClr val="FFFFFF"/>
                  </a:solidFill>
                  <a:latin typeface="Arial" panose="020B0604020202020204"/>
                  <a:ea typeface="+mn-ea"/>
                  <a:cs typeface="+mn-cs"/>
                </a:rPr>
                <a:t>Aktiviteter </a:t>
              </a:r>
            </a:p>
            <a:p>
              <a:pPr marL="0" lvl="0" indent="0" algn="ctr" defTabSz="1244600">
                <a:lnSpc>
                  <a:spcPct val="90000"/>
                </a:lnSpc>
                <a:spcBef>
                  <a:spcPct val="0"/>
                </a:spcBef>
                <a:spcAft>
                  <a:spcPct val="35000"/>
                </a:spcAft>
                <a:buNone/>
              </a:pPr>
              <a:r>
                <a:rPr lang="sv-SE" sz="2800" b="1" dirty="0">
                  <a:solidFill>
                    <a:srgbClr val="FFFFFF"/>
                  </a:solidFill>
                  <a:latin typeface="Arial" panose="020B0604020202020204"/>
                </a:rPr>
                <a:t>augusti</a:t>
              </a:r>
              <a:r>
                <a:rPr lang="sv-SE" sz="2800" b="1" kern="1200" dirty="0">
                  <a:solidFill>
                    <a:srgbClr val="FFFFFF"/>
                  </a:solidFill>
                  <a:latin typeface="Arial" panose="020B0604020202020204"/>
                  <a:ea typeface="+mn-ea"/>
                  <a:cs typeface="+mn-cs"/>
                </a:rPr>
                <a:t> 2021 – </a:t>
              </a:r>
            </a:p>
            <a:p>
              <a:pPr marL="0" lvl="0" indent="0" algn="ctr" defTabSz="1244600">
                <a:lnSpc>
                  <a:spcPct val="90000"/>
                </a:lnSpc>
                <a:spcBef>
                  <a:spcPct val="0"/>
                </a:spcBef>
                <a:spcAft>
                  <a:spcPct val="35000"/>
                </a:spcAft>
                <a:buNone/>
              </a:pPr>
              <a:r>
                <a:rPr lang="sv-SE" sz="2800" b="1" kern="1200" dirty="0">
                  <a:solidFill>
                    <a:srgbClr val="FFFFFF"/>
                  </a:solidFill>
                  <a:latin typeface="Arial" panose="020B0604020202020204"/>
                  <a:ea typeface="+mn-ea"/>
                  <a:cs typeface="+mn-cs"/>
                </a:rPr>
                <a:t>dec</a:t>
              </a:r>
              <a:r>
                <a:rPr lang="sv-SE" sz="2800" b="1" dirty="0">
                  <a:solidFill>
                    <a:srgbClr val="FFFFFF"/>
                  </a:solidFill>
                  <a:latin typeface="Arial" panose="020B0604020202020204"/>
                </a:rPr>
                <a:t>ember</a:t>
              </a:r>
              <a:r>
                <a:rPr lang="sv-SE" sz="2800" b="1" kern="1200" dirty="0">
                  <a:solidFill>
                    <a:srgbClr val="FFFFFF"/>
                  </a:solidFill>
                  <a:latin typeface="Arial" panose="020B0604020202020204"/>
                  <a:ea typeface="+mn-ea"/>
                  <a:cs typeface="+mn-cs"/>
                </a:rPr>
                <a:t> 2022</a:t>
              </a:r>
            </a:p>
          </p:txBody>
        </p:sp>
      </p:grpSp>
      <p:grpSp>
        <p:nvGrpSpPr>
          <p:cNvPr id="4" name="Grupp 3">
            <a:extLst>
              <a:ext uri="{FF2B5EF4-FFF2-40B4-BE49-F238E27FC236}">
                <a16:creationId xmlns:a16="http://schemas.microsoft.com/office/drawing/2014/main" id="{17DBBC3D-7A59-4F28-8980-5FFE1DA570AB}"/>
              </a:ext>
            </a:extLst>
          </p:cNvPr>
          <p:cNvGrpSpPr/>
          <p:nvPr/>
        </p:nvGrpSpPr>
        <p:grpSpPr>
          <a:xfrm>
            <a:off x="1206501" y="2457628"/>
            <a:ext cx="3055937" cy="1833562"/>
            <a:chOff x="3361531" y="2438796"/>
            <a:chExt cx="3055937" cy="1833562"/>
          </a:xfrm>
          <a:solidFill>
            <a:schemeClr val="accent2">
              <a:lumMod val="60000"/>
              <a:lumOff val="40000"/>
            </a:schemeClr>
          </a:solidFill>
        </p:grpSpPr>
        <p:sp>
          <p:nvSpPr>
            <p:cNvPr id="8" name="Rektangel 7">
              <a:extLst>
                <a:ext uri="{FF2B5EF4-FFF2-40B4-BE49-F238E27FC236}">
                  <a16:creationId xmlns:a16="http://schemas.microsoft.com/office/drawing/2014/main" id="{12C13433-7BB3-4721-82F0-3092363D5D29}"/>
                </a:ext>
              </a:extLst>
            </p:cNvPr>
            <p:cNvSpPr/>
            <p:nvPr/>
          </p:nvSpPr>
          <p:spPr>
            <a:xfrm>
              <a:off x="3361531" y="2438796"/>
              <a:ext cx="3055937" cy="1833562"/>
            </a:xfrm>
            <a:prstGeom prst="rect">
              <a:avLst/>
            </a:prstGeom>
            <a:grp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9" name="textruta 8">
              <a:extLst>
                <a:ext uri="{FF2B5EF4-FFF2-40B4-BE49-F238E27FC236}">
                  <a16:creationId xmlns:a16="http://schemas.microsoft.com/office/drawing/2014/main" id="{7BD545B0-7C90-434C-A8A6-E45A6310D84A}"/>
                </a:ext>
              </a:extLst>
            </p:cNvPr>
            <p:cNvSpPr txBox="1"/>
            <p:nvPr/>
          </p:nvSpPr>
          <p:spPr>
            <a:xfrm>
              <a:off x="3361531" y="2438796"/>
              <a:ext cx="3055937" cy="1833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dirty="0">
                  <a:solidFill>
                    <a:srgbClr val="FFFFFF"/>
                  </a:solidFill>
                  <a:latin typeface="Arial" panose="020B0604020202020204"/>
                </a:rPr>
                <a:t>Projektstart</a:t>
              </a:r>
              <a:r>
                <a:rPr lang="sv-SE" sz="2800" b="1" kern="1200" dirty="0">
                  <a:solidFill>
                    <a:srgbClr val="FFFFFF"/>
                  </a:solidFill>
                  <a:latin typeface="Arial" panose="020B0604020202020204"/>
                  <a:ea typeface="+mn-ea"/>
                  <a:cs typeface="+mn-cs"/>
                </a:rPr>
                <a:t>  </a:t>
              </a:r>
            </a:p>
            <a:p>
              <a:pPr marL="0" lvl="0" indent="0" algn="ctr" defTabSz="1244600">
                <a:lnSpc>
                  <a:spcPct val="90000"/>
                </a:lnSpc>
                <a:spcBef>
                  <a:spcPct val="0"/>
                </a:spcBef>
                <a:spcAft>
                  <a:spcPct val="35000"/>
                </a:spcAft>
                <a:buNone/>
              </a:pPr>
              <a:r>
                <a:rPr lang="sv-SE" sz="2800" b="1" kern="1200" dirty="0">
                  <a:solidFill>
                    <a:srgbClr val="FFFFFF"/>
                  </a:solidFill>
                  <a:latin typeface="Arial" panose="020B0604020202020204"/>
                  <a:ea typeface="+mn-ea"/>
                  <a:cs typeface="+mn-cs"/>
                </a:rPr>
                <a:t>juni 2021</a:t>
              </a:r>
            </a:p>
          </p:txBody>
        </p:sp>
      </p:grpSp>
      <p:grpSp>
        <p:nvGrpSpPr>
          <p:cNvPr id="5" name="Grupp 4">
            <a:extLst>
              <a:ext uri="{FF2B5EF4-FFF2-40B4-BE49-F238E27FC236}">
                <a16:creationId xmlns:a16="http://schemas.microsoft.com/office/drawing/2014/main" id="{DAEE3A10-1B00-4117-927D-9A631856557C}"/>
              </a:ext>
            </a:extLst>
          </p:cNvPr>
          <p:cNvGrpSpPr/>
          <p:nvPr/>
        </p:nvGrpSpPr>
        <p:grpSpPr>
          <a:xfrm>
            <a:off x="7929562" y="2457628"/>
            <a:ext cx="3055937" cy="1833562"/>
            <a:chOff x="6723062" y="2438796"/>
            <a:chExt cx="3055937" cy="1833562"/>
          </a:xfrm>
          <a:solidFill>
            <a:schemeClr val="accent2">
              <a:lumMod val="75000"/>
            </a:schemeClr>
          </a:solidFill>
        </p:grpSpPr>
        <p:sp>
          <p:nvSpPr>
            <p:cNvPr id="6" name="Rektangel 5">
              <a:extLst>
                <a:ext uri="{FF2B5EF4-FFF2-40B4-BE49-F238E27FC236}">
                  <a16:creationId xmlns:a16="http://schemas.microsoft.com/office/drawing/2014/main" id="{28DFAF12-6B90-46ED-81B5-CBFC97EBAA4F}"/>
                </a:ext>
              </a:extLst>
            </p:cNvPr>
            <p:cNvSpPr/>
            <p:nvPr/>
          </p:nvSpPr>
          <p:spPr>
            <a:xfrm>
              <a:off x="6723062" y="2438796"/>
              <a:ext cx="3055937" cy="1833562"/>
            </a:xfrm>
            <a:prstGeom prst="rect">
              <a:avLst/>
            </a:prstGeom>
            <a:grp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7" name="textruta 6">
              <a:extLst>
                <a:ext uri="{FF2B5EF4-FFF2-40B4-BE49-F238E27FC236}">
                  <a16:creationId xmlns:a16="http://schemas.microsoft.com/office/drawing/2014/main" id="{A0ACE392-2D2E-46CE-AD8A-B94DFFBEE4A1}"/>
                </a:ext>
              </a:extLst>
            </p:cNvPr>
            <p:cNvSpPr txBox="1"/>
            <p:nvPr/>
          </p:nvSpPr>
          <p:spPr>
            <a:xfrm>
              <a:off x="6723062" y="2438796"/>
              <a:ext cx="3055937" cy="1833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solidFill>
                    <a:srgbClr val="FFFFFF"/>
                  </a:solidFill>
                  <a:latin typeface="Arial" panose="020B0604020202020204"/>
                  <a:ea typeface="+mn-ea"/>
                  <a:cs typeface="+mn-cs"/>
                </a:rPr>
                <a:t>Slutrapport </a:t>
              </a:r>
              <a:br>
                <a:rPr lang="sv-SE" sz="2800" b="1" kern="1200" dirty="0">
                  <a:solidFill>
                    <a:srgbClr val="FFFFFF"/>
                  </a:solidFill>
                  <a:latin typeface="Arial" panose="020B0604020202020204"/>
                  <a:ea typeface="+mn-ea"/>
                  <a:cs typeface="+mn-cs"/>
                </a:rPr>
              </a:br>
              <a:r>
                <a:rPr lang="sv-SE" sz="2800" b="1" kern="1200" dirty="0">
                  <a:solidFill>
                    <a:srgbClr val="FFFFFF"/>
                  </a:solidFill>
                  <a:latin typeface="Arial" panose="020B0604020202020204"/>
                  <a:ea typeface="+mn-ea"/>
                  <a:cs typeface="+mn-cs"/>
                </a:rPr>
                <a:t>april 2023</a:t>
              </a:r>
            </a:p>
          </p:txBody>
        </p:sp>
      </p:grpSp>
    </p:spTree>
    <p:extLst>
      <p:ext uri="{BB962C8B-B14F-4D97-AF65-F5344CB8AC3E}">
        <p14:creationId xmlns:p14="http://schemas.microsoft.com/office/powerpoint/2010/main" val="343736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31FBD9-1F22-4EB2-BE52-82B41BF17E09}"/>
              </a:ext>
            </a:extLst>
          </p:cNvPr>
          <p:cNvSpPr>
            <a:spLocks noGrp="1"/>
          </p:cNvSpPr>
          <p:nvPr>
            <p:ph type="title"/>
          </p:nvPr>
        </p:nvSpPr>
        <p:spPr>
          <a:xfrm>
            <a:off x="566833" y="507810"/>
            <a:ext cx="10512424" cy="811458"/>
          </a:xfrm>
        </p:spPr>
        <p:txBody>
          <a:bodyPr/>
          <a:lstStyle/>
          <a:p>
            <a:r>
              <a:rPr lang="sv-SE" dirty="0"/>
              <a:t>Projektets övergripande mål</a:t>
            </a:r>
          </a:p>
        </p:txBody>
      </p:sp>
      <p:sp>
        <p:nvSpPr>
          <p:cNvPr id="5" name="textruta 4">
            <a:extLst>
              <a:ext uri="{FF2B5EF4-FFF2-40B4-BE49-F238E27FC236}">
                <a16:creationId xmlns:a16="http://schemas.microsoft.com/office/drawing/2014/main" id="{BEACAC10-3BFD-447A-9DA2-0B90F99FDA90}"/>
              </a:ext>
            </a:extLst>
          </p:cNvPr>
          <p:cNvSpPr txBox="1"/>
          <p:nvPr/>
        </p:nvSpPr>
        <p:spPr>
          <a:xfrm>
            <a:off x="1720305" y="1790283"/>
            <a:ext cx="8401336" cy="1754326"/>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p>
            <a:pPr lvl="0"/>
            <a:r>
              <a:rPr lang="sv-SE" b="1" dirty="0">
                <a:effectLst/>
                <a:latin typeface="Calibri" panose="020F0502020204030204" pitchFamily="34" charset="0"/>
                <a:ea typeface="Times New Roman" panose="02020603050405020304" pitchFamily="18" charset="0"/>
              </a:rPr>
              <a:t>Övergripande mål på 5-10 års sikt - projektet ska bidra till att:</a:t>
            </a:r>
            <a:br>
              <a:rPr lang="sv-SE" dirty="0">
                <a:effectLst/>
                <a:latin typeface="Calibri" panose="020F0502020204030204" pitchFamily="34" charset="0"/>
                <a:ea typeface="Times New Roman" panose="02020603050405020304" pitchFamily="18" charset="0"/>
              </a:rPr>
            </a:br>
            <a:endParaRPr lang="sv-SE" dirty="0">
              <a:effectLst/>
              <a:latin typeface="Calibri" panose="020F0502020204030204" pitchFamily="34" charset="0"/>
              <a:ea typeface="Times New Roman" panose="02020603050405020304" pitchFamily="18" charset="0"/>
            </a:endParaRPr>
          </a:p>
          <a:p>
            <a:pPr lvl="0"/>
            <a:r>
              <a:rPr lang="sv-SE" i="1" dirty="0">
                <a:effectLst/>
                <a:latin typeface="Calibri" panose="020F0502020204030204" pitchFamily="34" charset="0"/>
                <a:ea typeface="Times New Roman" panose="02020603050405020304" pitchFamily="18" charset="0"/>
              </a:rPr>
              <a:t>Offentliga aktörer har en god informationshantering som ger tillgång till rätt information, i rätt tid och på rätt plats och näringslivet har stärkt innovationsförmåga tack vare ökad användning av öppna data.</a:t>
            </a:r>
          </a:p>
          <a:p>
            <a:pPr lvl="0"/>
            <a:endParaRPr lang="sv-SE" dirty="0">
              <a:effectLst/>
              <a:latin typeface="Calibri" panose="020F0502020204030204" pitchFamily="34" charset="0"/>
              <a:ea typeface="Times New Roman" panose="02020603050405020304" pitchFamily="18" charset="0"/>
            </a:endParaRPr>
          </a:p>
        </p:txBody>
      </p:sp>
      <p:sp>
        <p:nvSpPr>
          <p:cNvPr id="4" name="textruta 3">
            <a:extLst>
              <a:ext uri="{FF2B5EF4-FFF2-40B4-BE49-F238E27FC236}">
                <a16:creationId xmlns:a16="http://schemas.microsoft.com/office/drawing/2014/main" id="{A88450E2-6506-43C9-A657-821A381532FF}"/>
              </a:ext>
            </a:extLst>
          </p:cNvPr>
          <p:cNvSpPr txBox="1"/>
          <p:nvPr/>
        </p:nvSpPr>
        <p:spPr>
          <a:xfrm>
            <a:off x="1720305" y="3784580"/>
            <a:ext cx="8397236" cy="2031325"/>
          </a:xfrm>
          <a:prstGeom prst="rect">
            <a:avLst/>
          </a:prstGeom>
          <a:solidFill>
            <a:schemeClr val="accent2">
              <a:lumMod val="20000"/>
              <a:lumOff val="80000"/>
            </a:schemeClr>
          </a:solidFill>
          <a:ln w="38100">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defPPr>
              <a:defRPr lang="sv-SE"/>
            </a:defPPr>
            <a:lvl1pPr lvl="0">
              <a:defRPr b="1">
                <a:effectLst/>
                <a:latin typeface="Calibri" panose="020F0502020204030204" pitchFamily="34" charset="0"/>
                <a:ea typeface="Times New Roman" panose="02020603050405020304" pitchFamily="18" charset="0"/>
              </a:defRPr>
            </a:lvl1pPr>
          </a:lstStyle>
          <a:p>
            <a:r>
              <a:rPr lang="sv-SE" dirty="0"/>
              <a:t>Projektmål:</a:t>
            </a:r>
          </a:p>
          <a:p>
            <a:r>
              <a:rPr lang="sv-SE" dirty="0"/>
              <a:t>När projektet avslutas 2023:</a:t>
            </a:r>
            <a:br>
              <a:rPr lang="sv-SE" dirty="0"/>
            </a:br>
            <a:endParaRPr lang="sv-SE" dirty="0"/>
          </a:p>
          <a:p>
            <a:r>
              <a:rPr lang="sv-SE" b="0" i="1" dirty="0"/>
              <a:t>Deltagande kommuner och Region Skåne har förmåga att publicera öppna data och att kommunicera känslig information på ett säkert sätt. Näringslivets användning av öppna data har ökat.</a:t>
            </a:r>
          </a:p>
          <a:p>
            <a:endParaRPr lang="sv-SE" dirty="0"/>
          </a:p>
        </p:txBody>
      </p:sp>
    </p:spTree>
    <p:extLst>
      <p:ext uri="{BB962C8B-B14F-4D97-AF65-F5344CB8AC3E}">
        <p14:creationId xmlns:p14="http://schemas.microsoft.com/office/powerpoint/2010/main" val="416847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06806F-F75D-4687-A3B5-14C57B29230A}"/>
              </a:ext>
            </a:extLst>
          </p:cNvPr>
          <p:cNvSpPr>
            <a:spLocks noGrp="1"/>
          </p:cNvSpPr>
          <p:nvPr>
            <p:ph type="title"/>
          </p:nvPr>
        </p:nvSpPr>
        <p:spPr>
          <a:xfrm>
            <a:off x="747735" y="393530"/>
            <a:ext cx="10512424" cy="811458"/>
          </a:xfrm>
        </p:spPr>
        <p:txBody>
          <a:bodyPr/>
          <a:lstStyle/>
          <a:p>
            <a:r>
              <a:rPr lang="sv-SE" dirty="0"/>
              <a:t>Styrgruppens roll</a:t>
            </a:r>
          </a:p>
        </p:txBody>
      </p:sp>
      <p:sp>
        <p:nvSpPr>
          <p:cNvPr id="4" name="textruta 3">
            <a:extLst>
              <a:ext uri="{FF2B5EF4-FFF2-40B4-BE49-F238E27FC236}">
                <a16:creationId xmlns:a16="http://schemas.microsoft.com/office/drawing/2014/main" id="{A7EB6D5E-D8BE-400F-8728-0511740DD6A1}"/>
              </a:ext>
            </a:extLst>
          </p:cNvPr>
          <p:cNvSpPr txBox="1"/>
          <p:nvPr/>
        </p:nvSpPr>
        <p:spPr>
          <a:xfrm>
            <a:off x="1175216" y="1633316"/>
            <a:ext cx="9269809" cy="3270767"/>
          </a:xfrm>
          <a:prstGeom prst="rect">
            <a:avLst/>
          </a:prstGeom>
          <a:solidFill>
            <a:srgbClr val="F2F2F2"/>
          </a:solidFill>
          <a:ln>
            <a:solidFill>
              <a:schemeClr val="bg1"/>
            </a:solidFill>
          </a:ln>
          <a:effectLst>
            <a:outerShdw blurRad="50800" dist="38100" dir="2700000" algn="tl" rotWithShape="0">
              <a:prstClr val="black">
                <a:alpha val="40000"/>
              </a:prstClr>
            </a:outerShdw>
          </a:effectLst>
        </p:spPr>
        <p:txBody>
          <a:bodyPr wrap="square">
            <a:spAutoFit/>
          </a:bodyPr>
          <a:lstStyle/>
          <a:p>
            <a:pPr marL="285750" indent="-285750">
              <a:lnSpc>
                <a:spcPts val="2500"/>
              </a:lnSpc>
              <a:buFont typeface="Arial" panose="020B0604020202020204" pitchFamily="34" charset="0"/>
              <a:buChar char="•"/>
            </a:pPr>
            <a:r>
              <a:rPr lang="sv-SE" b="1" dirty="0"/>
              <a:t>Säkerställa att projektet har bra övergripande förutsättningar att lösa sin uppgift</a:t>
            </a:r>
          </a:p>
          <a:p>
            <a:pPr marL="285750" indent="-285750">
              <a:lnSpc>
                <a:spcPts val="2500"/>
              </a:lnSpc>
              <a:buFont typeface="Arial" panose="020B0604020202020204" pitchFamily="34" charset="0"/>
              <a:buChar char="•"/>
            </a:pPr>
            <a:r>
              <a:rPr lang="sv-SE" dirty="0"/>
              <a:t>Deltaga och ta beslut i styrgruppsmöten</a:t>
            </a:r>
          </a:p>
          <a:p>
            <a:pPr marL="285750" indent="-285750">
              <a:lnSpc>
                <a:spcPts val="2500"/>
              </a:lnSpc>
              <a:buFont typeface="Arial" panose="020B0604020202020204" pitchFamily="34" charset="0"/>
              <a:buChar char="•"/>
            </a:pPr>
            <a:r>
              <a:rPr lang="sv-SE" dirty="0"/>
              <a:t>Stödja projektledare och projektbeställare</a:t>
            </a:r>
          </a:p>
          <a:p>
            <a:pPr marL="285750" indent="-285750">
              <a:lnSpc>
                <a:spcPts val="2500"/>
              </a:lnSpc>
              <a:buFont typeface="Arial" panose="020B0604020202020204" pitchFamily="34" charset="0"/>
              <a:buChar char="•"/>
            </a:pPr>
            <a:r>
              <a:rPr lang="sv-SE" dirty="0"/>
              <a:t>Se till att projektet får de resurser som krävs för genomförande.</a:t>
            </a:r>
          </a:p>
          <a:p>
            <a:pPr marL="285750" indent="-285750">
              <a:lnSpc>
                <a:spcPts val="2500"/>
              </a:lnSpc>
              <a:buFont typeface="Arial" panose="020B0604020202020204" pitchFamily="34" charset="0"/>
              <a:buChar char="•"/>
            </a:pPr>
            <a:r>
              <a:rPr lang="sv-SE" dirty="0"/>
              <a:t>Hantera avvikelser i projektet (budget, </a:t>
            </a:r>
            <a:r>
              <a:rPr lang="sv-SE" dirty="0" err="1"/>
              <a:t>scope</a:t>
            </a:r>
            <a:r>
              <a:rPr lang="sv-SE" dirty="0"/>
              <a:t>, tidplan, risker)</a:t>
            </a:r>
          </a:p>
          <a:p>
            <a:pPr marL="285750" indent="-285750">
              <a:lnSpc>
                <a:spcPts val="2500"/>
              </a:lnSpc>
              <a:buFont typeface="Arial" panose="020B0604020202020204" pitchFamily="34" charset="0"/>
              <a:buChar char="•"/>
            </a:pPr>
            <a:r>
              <a:rPr lang="sv-SE" dirty="0"/>
              <a:t>Följa upp projektets mål och värde</a:t>
            </a:r>
          </a:p>
          <a:p>
            <a:pPr marL="285750" indent="-285750">
              <a:lnSpc>
                <a:spcPts val="2500"/>
              </a:lnSpc>
              <a:buFont typeface="Arial" panose="020B0604020202020204" pitchFamily="34" charset="0"/>
              <a:buChar char="•"/>
            </a:pPr>
            <a:r>
              <a:rPr lang="sv-SE" dirty="0"/>
              <a:t>Ta beslut inför projektets faser, go/no go</a:t>
            </a:r>
          </a:p>
          <a:p>
            <a:pPr marL="285750" indent="-285750">
              <a:lnSpc>
                <a:spcPts val="2500"/>
              </a:lnSpc>
              <a:buFont typeface="Arial" panose="020B0604020202020204" pitchFamily="34" charset="0"/>
              <a:buChar char="•"/>
            </a:pPr>
            <a:r>
              <a:rPr lang="sv-SE" dirty="0"/>
              <a:t>Verka som positiv ambassadör för projektet</a:t>
            </a:r>
          </a:p>
          <a:p>
            <a:pPr marL="285750" indent="-285750">
              <a:lnSpc>
                <a:spcPts val="2500"/>
              </a:lnSpc>
              <a:buFont typeface="Arial" panose="020B0604020202020204" pitchFamily="34" charset="0"/>
              <a:buChar char="•"/>
            </a:pPr>
            <a:r>
              <a:rPr lang="sv-SE" dirty="0"/>
              <a:t>Informera övrig verksamhet om projektet</a:t>
            </a:r>
          </a:p>
          <a:p>
            <a:pPr marL="285750" indent="-285750">
              <a:lnSpc>
                <a:spcPts val="2500"/>
              </a:lnSpc>
              <a:buFont typeface="Arial" panose="020B0604020202020204" pitchFamily="34" charset="0"/>
              <a:buChar char="•"/>
            </a:pPr>
            <a:r>
              <a:rPr lang="sv-SE" dirty="0"/>
              <a:t>Ta emot projektleveransen och förvalta den</a:t>
            </a:r>
          </a:p>
        </p:txBody>
      </p:sp>
    </p:spTree>
    <p:extLst>
      <p:ext uri="{BB962C8B-B14F-4D97-AF65-F5344CB8AC3E}">
        <p14:creationId xmlns:p14="http://schemas.microsoft.com/office/powerpoint/2010/main" val="33802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0789AD-688F-4056-A729-1B02E2AF73A0}"/>
              </a:ext>
            </a:extLst>
          </p:cNvPr>
          <p:cNvSpPr txBox="1">
            <a:spLocks/>
          </p:cNvSpPr>
          <p:nvPr/>
        </p:nvSpPr>
        <p:spPr>
          <a:xfrm>
            <a:off x="429491" y="500750"/>
            <a:ext cx="11028218" cy="1194004"/>
          </a:xfrm>
          <a:prstGeom prst="rect">
            <a:avLst/>
          </a:prstGeom>
        </p:spPr>
        <p:txBody>
          <a:bodyPr anchor="ctr">
            <a:normAutofit/>
          </a:bodyPr>
          <a:lstStyle>
            <a:lvl1pPr algn="ctr" defTabSz="914377" rtl="0" eaLnBrk="1" latinLnBrk="0" hangingPunct="1">
              <a:lnSpc>
                <a:spcPct val="90000"/>
              </a:lnSpc>
              <a:spcBef>
                <a:spcPct val="0"/>
              </a:spcBef>
              <a:buNone/>
              <a:defRPr sz="6000" b="1" kern="1200">
                <a:solidFill>
                  <a:srgbClr val="5E96A8"/>
                </a:solidFill>
                <a:latin typeface="+mj-lt"/>
                <a:ea typeface="+mj-ea"/>
                <a:cs typeface="+mj-cs"/>
              </a:defRPr>
            </a:lvl1pPr>
          </a:lstStyle>
          <a:p>
            <a:r>
              <a:rPr lang="sv-SE" sz="3200" dirty="0">
                <a:solidFill>
                  <a:schemeClr val="accent1"/>
                </a:solidFill>
              </a:rPr>
              <a:t>Skånsk Samverkan för Innovativ Informationshantering</a:t>
            </a:r>
            <a:endParaRPr lang="en-US" sz="3200" dirty="0">
              <a:solidFill>
                <a:schemeClr val="accent1"/>
              </a:solidFill>
            </a:endParaRPr>
          </a:p>
        </p:txBody>
      </p:sp>
      <p:sp>
        <p:nvSpPr>
          <p:cNvPr id="10" name="Title 1">
            <a:extLst>
              <a:ext uri="{FF2B5EF4-FFF2-40B4-BE49-F238E27FC236}">
                <a16:creationId xmlns:a16="http://schemas.microsoft.com/office/drawing/2014/main" id="{FB358C76-80C0-4998-9897-BDA59003DD38}"/>
              </a:ext>
            </a:extLst>
          </p:cNvPr>
          <p:cNvSpPr txBox="1">
            <a:spLocks/>
          </p:cNvSpPr>
          <p:nvPr/>
        </p:nvSpPr>
        <p:spPr>
          <a:xfrm>
            <a:off x="1865195" y="1329820"/>
            <a:ext cx="8607286" cy="1635918"/>
          </a:xfrm>
          <a:prstGeom prst="rect">
            <a:avLst/>
          </a:prstGeom>
          <a:effectLst>
            <a:outerShdw blurRad="50800" dist="38100" dir="2700000" algn="tl" rotWithShape="0">
              <a:prstClr val="black">
                <a:alpha val="40000"/>
              </a:prstClr>
            </a:outerShdw>
          </a:effectLst>
        </p:spPr>
        <p:txBody>
          <a:bodyPr vert="horz" lIns="91440" tIns="45720" rIns="91440" bIns="45720" numCol="1" rtlCol="0" anchor="ctr">
            <a:normAutofit fontScale="97500"/>
            <a:scene3d>
              <a:camera prst="orthographicFront"/>
              <a:lightRig rig="threePt" dir="t"/>
            </a:scene3d>
            <a:sp3d extrusionH="57150">
              <a:bevelT w="57150" h="38100" prst="hardEdge"/>
            </a:sp3d>
          </a:bodyPr>
          <a:lstStyle>
            <a:lvl1pPr algn="l" defTabSz="914377" rtl="0" eaLnBrk="1" latinLnBrk="0" hangingPunct="1">
              <a:lnSpc>
                <a:spcPct val="90000"/>
              </a:lnSpc>
              <a:spcBef>
                <a:spcPct val="0"/>
              </a:spcBef>
              <a:buNone/>
              <a:defRPr sz="4000" b="0" kern="1200">
                <a:solidFill>
                  <a:srgbClr val="5E96A8"/>
                </a:solidFill>
                <a:latin typeface="+mj-lt"/>
                <a:ea typeface="+mj-ea"/>
                <a:cs typeface="+mj-cs"/>
              </a:defRPr>
            </a:lvl1pPr>
          </a:lstStyle>
          <a:p>
            <a:pPr algn="ctr"/>
            <a:r>
              <a:rPr lang="sv-SE" sz="6600" b="1" dirty="0">
                <a:ln>
                  <a:solidFill>
                    <a:schemeClr val="tx1"/>
                  </a:solidFill>
                </a:ln>
                <a:solidFill>
                  <a:schemeClr val="accent1"/>
                </a:solidFill>
              </a:rPr>
              <a:t>S2i2 – delprojekt SDK</a:t>
            </a:r>
            <a:endParaRPr lang="en-US" sz="6600" b="1" dirty="0">
              <a:ln>
                <a:solidFill>
                  <a:schemeClr val="tx1"/>
                </a:solidFill>
              </a:ln>
              <a:solidFill>
                <a:schemeClr val="accent1"/>
              </a:solidFill>
            </a:endParaRPr>
          </a:p>
        </p:txBody>
      </p:sp>
      <p:grpSp>
        <p:nvGrpSpPr>
          <p:cNvPr id="5" name="Grupp 4">
            <a:extLst>
              <a:ext uri="{FF2B5EF4-FFF2-40B4-BE49-F238E27FC236}">
                <a16:creationId xmlns:a16="http://schemas.microsoft.com/office/drawing/2014/main" id="{ED91F415-A3D2-4713-A6B0-8B282650181E}"/>
              </a:ext>
            </a:extLst>
          </p:cNvPr>
          <p:cNvGrpSpPr/>
          <p:nvPr/>
        </p:nvGrpSpPr>
        <p:grpSpPr>
          <a:xfrm>
            <a:off x="3623982" y="2965738"/>
            <a:ext cx="5022477" cy="1397826"/>
            <a:chOff x="3328900" y="3907932"/>
            <a:chExt cx="5676236" cy="1635921"/>
          </a:xfrm>
        </p:grpSpPr>
        <p:sp>
          <p:nvSpPr>
            <p:cNvPr id="6" name="textruta 5">
              <a:extLst>
                <a:ext uri="{FF2B5EF4-FFF2-40B4-BE49-F238E27FC236}">
                  <a16:creationId xmlns:a16="http://schemas.microsoft.com/office/drawing/2014/main" id="{D28C7240-394A-4AD5-BD13-41694FA5278B}"/>
                </a:ext>
              </a:extLst>
            </p:cNvPr>
            <p:cNvSpPr txBox="1"/>
            <p:nvPr/>
          </p:nvSpPr>
          <p:spPr>
            <a:xfrm>
              <a:off x="3328900" y="3907932"/>
              <a:ext cx="2792867" cy="1635921"/>
            </a:xfrm>
            <a:prstGeom prst="rect">
              <a:avLst/>
            </a:prstGeom>
            <a:solidFill>
              <a:schemeClr val="accent2"/>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000" b="1">
                  <a:solidFill>
                    <a:srgbClr val="FFFFFF"/>
                  </a:solidFill>
                  <a:latin typeface="Arial" panose="020B0604020202020204"/>
                </a:rPr>
                <a:t>Säker Digital Kommunikation</a:t>
              </a:r>
              <a:endParaRPr lang="sv-SE" sz="2000" b="1" kern="1200">
                <a:solidFill>
                  <a:srgbClr val="FFFFFF"/>
                </a:solidFill>
                <a:latin typeface="Arial" panose="020B0604020202020204"/>
                <a:ea typeface="+mn-ea"/>
                <a:cs typeface="+mn-cs"/>
              </a:endParaRPr>
            </a:p>
          </p:txBody>
        </p:sp>
        <p:sp>
          <p:nvSpPr>
            <p:cNvPr id="7" name="textruta 6">
              <a:extLst>
                <a:ext uri="{FF2B5EF4-FFF2-40B4-BE49-F238E27FC236}">
                  <a16:creationId xmlns:a16="http://schemas.microsoft.com/office/drawing/2014/main" id="{E664642A-1877-4F00-A831-D88F9A2EE403}"/>
                </a:ext>
              </a:extLst>
            </p:cNvPr>
            <p:cNvSpPr txBox="1"/>
            <p:nvPr/>
          </p:nvSpPr>
          <p:spPr>
            <a:xfrm>
              <a:off x="6308290" y="3907935"/>
              <a:ext cx="2696846" cy="1635918"/>
            </a:xfrm>
            <a:prstGeom prst="rect">
              <a:avLst/>
            </a:pr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000" b="1" kern="1200">
                  <a:solidFill>
                    <a:schemeClr val="bg2"/>
                  </a:solidFill>
                  <a:latin typeface="Arial" panose="020B0604020202020204"/>
                  <a:ea typeface="+mn-ea"/>
                  <a:cs typeface="+mn-cs"/>
                </a:rPr>
                <a:t>Öppna Data</a:t>
              </a:r>
            </a:p>
          </p:txBody>
        </p:sp>
      </p:grpSp>
    </p:spTree>
    <p:extLst>
      <p:ext uri="{BB962C8B-B14F-4D97-AF65-F5344CB8AC3E}">
        <p14:creationId xmlns:p14="http://schemas.microsoft.com/office/powerpoint/2010/main" val="249932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EC0D1-6C58-4DE5-BB07-CB9D7317AB6D}"/>
              </a:ext>
            </a:extLst>
          </p:cNvPr>
          <p:cNvSpPr>
            <a:spLocks noGrp="1"/>
          </p:cNvSpPr>
          <p:nvPr>
            <p:ph type="title"/>
          </p:nvPr>
        </p:nvSpPr>
        <p:spPr>
          <a:xfrm>
            <a:off x="448552" y="350595"/>
            <a:ext cx="10512424" cy="811458"/>
          </a:xfrm>
        </p:spPr>
        <p:txBody>
          <a:bodyPr>
            <a:normAutofit fontScale="90000"/>
          </a:bodyPr>
          <a:lstStyle/>
          <a:p>
            <a:r>
              <a:rPr lang="sv-SE" dirty="0"/>
              <a:t>Projektorganisation SDK </a:t>
            </a:r>
            <a:br>
              <a:rPr lang="sv-SE" dirty="0"/>
            </a:br>
            <a:endParaRPr lang="sv-SE" dirty="0"/>
          </a:p>
        </p:txBody>
      </p:sp>
      <p:sp>
        <p:nvSpPr>
          <p:cNvPr id="19" name="Rektangel 18">
            <a:extLst>
              <a:ext uri="{FF2B5EF4-FFF2-40B4-BE49-F238E27FC236}">
                <a16:creationId xmlns:a16="http://schemas.microsoft.com/office/drawing/2014/main" id="{3D01F23A-B6E4-4444-B6E7-AAFA23F3D1C6}"/>
              </a:ext>
            </a:extLst>
          </p:cNvPr>
          <p:cNvSpPr/>
          <p:nvPr/>
        </p:nvSpPr>
        <p:spPr>
          <a:xfrm>
            <a:off x="4112524" y="1115757"/>
            <a:ext cx="3416490" cy="811459"/>
          </a:xfrm>
          <a:prstGeom prst="rect">
            <a:avLst/>
          </a:prstGeom>
          <a:solidFill>
            <a:schemeClr val="tx2">
              <a:lumMod val="5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2400" b="1" dirty="0">
                <a:solidFill>
                  <a:schemeClr val="bg2"/>
                </a:solidFill>
                <a:latin typeface="Arial" panose="020B0604020202020204"/>
              </a:rPr>
              <a:t>Styrgrupp</a:t>
            </a:r>
          </a:p>
          <a:p>
            <a:pPr marL="0" lvl="0" indent="0" algn="ctr" defTabSz="1244600">
              <a:lnSpc>
                <a:spcPct val="90000"/>
              </a:lnSpc>
              <a:spcBef>
                <a:spcPct val="0"/>
              </a:spcBef>
              <a:spcAft>
                <a:spcPct val="35000"/>
              </a:spcAft>
              <a:buNone/>
            </a:pPr>
            <a:r>
              <a:rPr lang="sv-SE" sz="1600" kern="1200" dirty="0">
                <a:solidFill>
                  <a:schemeClr val="bg2"/>
                </a:solidFill>
                <a:latin typeface="Arial" panose="020B0604020202020204"/>
                <a:ea typeface="+mn-ea"/>
                <a:cs typeface="+mn-cs"/>
              </a:rPr>
              <a:t>En representant från varje part (11)</a:t>
            </a:r>
          </a:p>
        </p:txBody>
      </p:sp>
      <p:sp>
        <p:nvSpPr>
          <p:cNvPr id="22" name="Rektangel 21">
            <a:extLst>
              <a:ext uri="{FF2B5EF4-FFF2-40B4-BE49-F238E27FC236}">
                <a16:creationId xmlns:a16="http://schemas.microsoft.com/office/drawing/2014/main" id="{91B2ACA5-A1EF-4AD4-8BC1-6590F930550F}"/>
              </a:ext>
            </a:extLst>
          </p:cNvPr>
          <p:cNvSpPr/>
          <p:nvPr/>
        </p:nvSpPr>
        <p:spPr>
          <a:xfrm>
            <a:off x="8004414" y="1927216"/>
            <a:ext cx="1723106" cy="545239"/>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1400" b="1">
                <a:solidFill>
                  <a:schemeClr val="bg2"/>
                </a:solidFill>
                <a:latin typeface="Arial" panose="020B0604020202020204"/>
              </a:rPr>
              <a:t>Utvärderare</a:t>
            </a:r>
          </a:p>
          <a:p>
            <a:pPr marL="0" lvl="0" indent="0" algn="ctr" defTabSz="1244600">
              <a:lnSpc>
                <a:spcPct val="90000"/>
              </a:lnSpc>
              <a:spcBef>
                <a:spcPct val="0"/>
              </a:spcBef>
              <a:spcAft>
                <a:spcPct val="35000"/>
              </a:spcAft>
              <a:buNone/>
            </a:pPr>
            <a:r>
              <a:rPr lang="sv-SE" sz="1400" kern="1200">
                <a:solidFill>
                  <a:schemeClr val="bg2"/>
                </a:solidFill>
                <a:latin typeface="Arial" panose="020B0604020202020204"/>
                <a:ea typeface="+mn-ea"/>
                <a:cs typeface="+mn-cs"/>
              </a:rPr>
              <a:t>Upphandlad resurs</a:t>
            </a:r>
          </a:p>
        </p:txBody>
      </p:sp>
      <p:cxnSp>
        <p:nvCxnSpPr>
          <p:cNvPr id="4" name="Koppling: vinklad 3">
            <a:extLst>
              <a:ext uri="{FF2B5EF4-FFF2-40B4-BE49-F238E27FC236}">
                <a16:creationId xmlns:a16="http://schemas.microsoft.com/office/drawing/2014/main" id="{D750586B-E740-44EB-A1DB-8C1F3CB40332}"/>
              </a:ext>
            </a:extLst>
          </p:cNvPr>
          <p:cNvCxnSpPr>
            <a:cxnSpLocks/>
            <a:stCxn id="19" idx="2"/>
            <a:endCxn id="14" idx="0"/>
          </p:cNvCxnSpPr>
          <p:nvPr/>
        </p:nvCxnSpPr>
        <p:spPr>
          <a:xfrm rot="5400000">
            <a:off x="4174575" y="1211196"/>
            <a:ext cx="930175" cy="2362214"/>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Koppling: vinklad 23">
            <a:extLst>
              <a:ext uri="{FF2B5EF4-FFF2-40B4-BE49-F238E27FC236}">
                <a16:creationId xmlns:a16="http://schemas.microsoft.com/office/drawing/2014/main" id="{567E9222-EB48-44EF-8709-2CB4CBA1BFFB}"/>
              </a:ext>
            </a:extLst>
          </p:cNvPr>
          <p:cNvCxnSpPr>
            <a:cxnSpLocks/>
          </p:cNvCxnSpPr>
          <p:nvPr/>
        </p:nvCxnSpPr>
        <p:spPr>
          <a:xfrm rot="16200000" flipH="1">
            <a:off x="6814410" y="1001122"/>
            <a:ext cx="196363" cy="2183645"/>
          </a:xfrm>
          <a:prstGeom prst="bentConnector2">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upp 24">
            <a:extLst>
              <a:ext uri="{FF2B5EF4-FFF2-40B4-BE49-F238E27FC236}">
                <a16:creationId xmlns:a16="http://schemas.microsoft.com/office/drawing/2014/main" id="{B7CBC355-6835-4A43-9499-03BC4079AC54}"/>
              </a:ext>
            </a:extLst>
          </p:cNvPr>
          <p:cNvGrpSpPr/>
          <p:nvPr/>
        </p:nvGrpSpPr>
        <p:grpSpPr>
          <a:xfrm>
            <a:off x="1754615" y="2857391"/>
            <a:ext cx="3433744" cy="3484082"/>
            <a:chOff x="2374224" y="2866480"/>
            <a:chExt cx="3149547" cy="3484082"/>
          </a:xfrm>
        </p:grpSpPr>
        <p:sp>
          <p:nvSpPr>
            <p:cNvPr id="18" name="textruta 17">
              <a:extLst>
                <a:ext uri="{FF2B5EF4-FFF2-40B4-BE49-F238E27FC236}">
                  <a16:creationId xmlns:a16="http://schemas.microsoft.com/office/drawing/2014/main" id="{34276002-F196-4C73-AB31-F6D664F2576C}"/>
                </a:ext>
              </a:extLst>
            </p:cNvPr>
            <p:cNvSpPr txBox="1"/>
            <p:nvPr/>
          </p:nvSpPr>
          <p:spPr>
            <a:xfrm>
              <a:off x="2397948" y="3796017"/>
              <a:ext cx="3125823" cy="2554545"/>
            </a:xfrm>
            <a:prstGeom prst="rect">
              <a:avLst/>
            </a:prstGeom>
            <a:solidFill>
              <a:schemeClr val="bg2"/>
            </a:solidFill>
            <a:ln w="28575">
              <a:solidFill>
                <a:schemeClr val="accent2">
                  <a:lumMod val="75000"/>
                </a:schemeClr>
              </a:solidFill>
            </a:ln>
            <a:effectLst>
              <a:outerShdw blurRad="50800" dist="38100" dir="2700000" algn="tl" rotWithShape="0">
                <a:prstClr val="black">
                  <a:alpha val="40000"/>
                </a:prstClr>
              </a:outerShdw>
            </a:effectLst>
          </p:spPr>
          <p:txBody>
            <a:bodyPr wrap="square" anchor="ctr">
              <a:spAutoFit/>
            </a:bodyPr>
            <a:lstStyle/>
            <a:p>
              <a:pPr lvl="0"/>
              <a:r>
                <a:rPr lang="sv-SE" sz="1600" b="1">
                  <a:latin typeface="Calibri" panose="020F0502020204030204" pitchFamily="34" charset="0"/>
                  <a:ea typeface="Times New Roman" panose="02020603050405020304" pitchFamily="18" charset="0"/>
                </a:rPr>
                <a:t>Processledning</a:t>
              </a:r>
              <a:r>
                <a:rPr lang="sv-SE" sz="1600">
                  <a:latin typeface="Calibri" panose="020F0502020204030204" pitchFamily="34" charset="0"/>
                  <a:ea typeface="Times New Roman" panose="02020603050405020304" pitchFamily="18" charset="0"/>
                </a:rPr>
                <a:t> Region Skåne</a:t>
              </a:r>
            </a:p>
            <a:p>
              <a:r>
                <a:rPr lang="sv-SE" sz="1600" b="1">
                  <a:latin typeface="Calibri" panose="020F0502020204030204" pitchFamily="34" charset="0"/>
                  <a:ea typeface="Times New Roman" panose="02020603050405020304" pitchFamily="18" charset="0"/>
                </a:rPr>
                <a:t>Samordning</a:t>
              </a:r>
              <a:r>
                <a:rPr lang="sv-SE" sz="1600">
                  <a:latin typeface="Calibri" panose="020F0502020204030204" pitchFamily="34" charset="0"/>
                  <a:ea typeface="Times New Roman" panose="02020603050405020304" pitchFamily="18" charset="0"/>
                </a:rPr>
                <a:t> </a:t>
              </a:r>
              <a:r>
                <a:rPr lang="sv-SE" sz="1600">
                  <a:effectLst/>
                  <a:latin typeface="Calibri" panose="020F0502020204030204" pitchFamily="34" charset="0"/>
                  <a:ea typeface="Times New Roman" panose="02020603050405020304" pitchFamily="18" charset="0"/>
                </a:rPr>
                <a:t>Skånes Kommuner</a:t>
              </a:r>
            </a:p>
            <a:p>
              <a:r>
                <a:rPr lang="sv-SE" sz="1600" b="1">
                  <a:latin typeface="Calibri" panose="020F0502020204030204" pitchFamily="34" charset="0"/>
                  <a:ea typeface="Times New Roman" panose="02020603050405020304" pitchFamily="18" charset="0"/>
                </a:rPr>
                <a:t>Kommunikation </a:t>
              </a:r>
              <a:r>
                <a:rPr lang="sv-SE" sz="1600">
                  <a:effectLst/>
                  <a:latin typeface="Calibri" panose="020F0502020204030204" pitchFamily="34" charset="0"/>
                  <a:ea typeface="Times New Roman" panose="02020603050405020304" pitchFamily="18" charset="0"/>
                </a:rPr>
                <a:t>Skånes Kommuner</a:t>
              </a:r>
            </a:p>
            <a:p>
              <a:pPr lvl="0"/>
              <a:r>
                <a:rPr lang="sv-SE" sz="1600" b="1">
                  <a:latin typeface="Calibri" panose="020F0502020204030204" pitchFamily="34" charset="0"/>
                  <a:ea typeface="Times New Roman" panose="02020603050405020304" pitchFamily="18" charset="0"/>
                </a:rPr>
                <a:t>Projektgrupp</a:t>
              </a:r>
              <a:r>
                <a:rPr lang="sv-SE" sz="1600">
                  <a:latin typeface="Calibri" panose="020F0502020204030204" pitchFamily="34" charset="0"/>
                  <a:ea typeface="Times New Roman" panose="02020603050405020304" pitchFamily="18" charset="0"/>
                </a:rPr>
                <a:t>:</a:t>
              </a:r>
              <a:endParaRPr lang="sv-SE" sz="1600">
                <a:effectLst/>
                <a:latin typeface="Calibri" panose="020F0502020204030204" pitchFamily="34" charset="0"/>
                <a:ea typeface="Times New Roman" panose="02020603050405020304" pitchFamily="18" charset="0"/>
              </a:endParaRPr>
            </a:p>
            <a:p>
              <a:pPr marL="342900" lvl="0" indent="-342900">
                <a:buFont typeface="Arial" panose="020B0604020202020204" pitchFamily="34" charset="0"/>
                <a:buChar char="•"/>
              </a:pPr>
              <a:r>
                <a:rPr lang="sv-SE" sz="1600">
                  <a:effectLst/>
                  <a:latin typeface="Calibri" panose="020F0502020204030204" pitchFamily="34" charset="0"/>
                  <a:ea typeface="Times New Roman" panose="02020603050405020304" pitchFamily="18" charset="0"/>
                </a:rPr>
                <a:t>Helsingborg</a:t>
              </a:r>
            </a:p>
            <a:p>
              <a:pPr marL="342900" lvl="0" indent="-342900">
                <a:buFont typeface="Arial" panose="020B0604020202020204" pitchFamily="34" charset="0"/>
                <a:buChar char="•"/>
              </a:pPr>
              <a:r>
                <a:rPr lang="sv-SE" sz="1600">
                  <a:effectLst/>
                  <a:latin typeface="Calibri" panose="020F0502020204030204" pitchFamily="34" charset="0"/>
                  <a:ea typeface="Times New Roman" panose="02020603050405020304" pitchFamily="18" charset="0"/>
                </a:rPr>
                <a:t>Landskrona</a:t>
              </a:r>
            </a:p>
            <a:p>
              <a:pPr marL="342900" lvl="0" indent="-342900">
                <a:buFont typeface="Arial" panose="020B0604020202020204" pitchFamily="34" charset="0"/>
                <a:buChar char="•"/>
              </a:pPr>
              <a:r>
                <a:rPr lang="sv-SE" sz="1600">
                  <a:effectLst/>
                  <a:latin typeface="Calibri" panose="020F0502020204030204" pitchFamily="34" charset="0"/>
                  <a:ea typeface="Times New Roman" panose="02020603050405020304" pitchFamily="18" charset="0"/>
                </a:rPr>
                <a:t>Malmö </a:t>
              </a:r>
            </a:p>
            <a:p>
              <a:pPr marL="342900" lvl="0" indent="-342900">
                <a:buFont typeface="Arial" panose="020B0604020202020204" pitchFamily="34" charset="0"/>
                <a:buChar char="•"/>
              </a:pPr>
              <a:r>
                <a:rPr lang="sv-SE" sz="1600">
                  <a:effectLst/>
                  <a:latin typeface="Calibri" panose="020F0502020204030204" pitchFamily="34" charset="0"/>
                  <a:ea typeface="Times New Roman" panose="02020603050405020304" pitchFamily="18" charset="0"/>
                </a:rPr>
                <a:t>Simrishamn</a:t>
              </a:r>
            </a:p>
            <a:p>
              <a:pPr marL="342900" lvl="0" indent="-342900">
                <a:buFont typeface="Arial" panose="020B0604020202020204" pitchFamily="34" charset="0"/>
                <a:buChar char="•"/>
              </a:pPr>
              <a:r>
                <a:rPr lang="sv-SE" sz="1600">
                  <a:effectLst/>
                  <a:latin typeface="Calibri" panose="020F0502020204030204" pitchFamily="34" charset="0"/>
                  <a:ea typeface="Times New Roman" panose="02020603050405020304" pitchFamily="18" charset="0"/>
                </a:rPr>
                <a:t>Tomelilla </a:t>
              </a:r>
            </a:p>
            <a:p>
              <a:pPr lvl="0"/>
              <a:endParaRPr lang="sv-SE" sz="1600">
                <a:latin typeface="Calibri" panose="020F0502020204030204" pitchFamily="34" charset="0"/>
                <a:ea typeface="Times New Roman" panose="02020603050405020304" pitchFamily="18" charset="0"/>
              </a:endParaRPr>
            </a:p>
          </p:txBody>
        </p:sp>
        <p:grpSp>
          <p:nvGrpSpPr>
            <p:cNvPr id="12" name="Grupp 11">
              <a:extLst>
                <a:ext uri="{FF2B5EF4-FFF2-40B4-BE49-F238E27FC236}">
                  <a16:creationId xmlns:a16="http://schemas.microsoft.com/office/drawing/2014/main" id="{3EE0A3F1-6E27-4CAA-AB70-9E12A85CC2E6}"/>
                </a:ext>
              </a:extLst>
            </p:cNvPr>
            <p:cNvGrpSpPr/>
            <p:nvPr/>
          </p:nvGrpSpPr>
          <p:grpSpPr>
            <a:xfrm>
              <a:off x="2374224" y="2866480"/>
              <a:ext cx="3125823" cy="811459"/>
              <a:chOff x="0" y="299640"/>
              <a:chExt cx="3055937" cy="1833562"/>
            </a:xfrm>
            <a:solidFill>
              <a:schemeClr val="accent2"/>
            </a:solidFill>
          </p:grpSpPr>
          <p:sp>
            <p:nvSpPr>
              <p:cNvPr id="13" name="Rektangel 12">
                <a:extLst>
                  <a:ext uri="{FF2B5EF4-FFF2-40B4-BE49-F238E27FC236}">
                    <a16:creationId xmlns:a16="http://schemas.microsoft.com/office/drawing/2014/main" id="{AB9612C5-AF92-4BA4-B806-E861E7AA8AE3}"/>
                  </a:ext>
                </a:extLst>
              </p:cNvPr>
              <p:cNvSpPr/>
              <p:nvPr/>
            </p:nvSpPr>
            <p:spPr>
              <a:xfrm>
                <a:off x="0" y="299640"/>
                <a:ext cx="3055937" cy="1833562"/>
              </a:xfrm>
              <a:prstGeom prst="rect">
                <a:avLst/>
              </a:prstGeom>
              <a:grp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14" name="textruta 13">
                <a:extLst>
                  <a:ext uri="{FF2B5EF4-FFF2-40B4-BE49-F238E27FC236}">
                    <a16:creationId xmlns:a16="http://schemas.microsoft.com/office/drawing/2014/main" id="{ACDD43C5-B7ED-4274-A5BB-A44C1438F54A}"/>
                  </a:ext>
                </a:extLst>
              </p:cNvPr>
              <p:cNvSpPr txBox="1"/>
              <p:nvPr/>
            </p:nvSpPr>
            <p:spPr>
              <a:xfrm>
                <a:off x="0" y="299640"/>
                <a:ext cx="3055937" cy="18335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400" b="1" dirty="0">
                    <a:solidFill>
                      <a:srgbClr val="FFFFFF"/>
                    </a:solidFill>
                    <a:latin typeface="Arial" panose="020B0604020202020204"/>
                  </a:rPr>
                  <a:t>Säker Digital Kommunikation</a:t>
                </a:r>
                <a:endParaRPr lang="sv-SE" sz="2400" b="1" kern="1200" dirty="0">
                  <a:solidFill>
                    <a:srgbClr val="FFFFFF"/>
                  </a:solidFill>
                  <a:latin typeface="Arial" panose="020B0604020202020204"/>
                  <a:ea typeface="+mn-ea"/>
                  <a:cs typeface="+mn-cs"/>
                </a:endParaRPr>
              </a:p>
            </p:txBody>
          </p:sp>
        </p:grpSp>
      </p:grpSp>
      <p:sp>
        <p:nvSpPr>
          <p:cNvPr id="30" name="Rektangel 29">
            <a:extLst>
              <a:ext uri="{FF2B5EF4-FFF2-40B4-BE49-F238E27FC236}">
                <a16:creationId xmlns:a16="http://schemas.microsoft.com/office/drawing/2014/main" id="{49774342-33DE-40BE-A59E-47DEF71885DD}"/>
              </a:ext>
            </a:extLst>
          </p:cNvPr>
          <p:cNvSpPr/>
          <p:nvPr/>
        </p:nvSpPr>
        <p:spPr>
          <a:xfrm>
            <a:off x="1752890" y="1902691"/>
            <a:ext cx="1723106" cy="569764"/>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1">
            <a:scrgbClr r="0" g="0" b="0"/>
          </a:effectRef>
          <a:fontRef idx="minor">
            <a:schemeClr val="lt1"/>
          </a:fontRef>
        </p:style>
        <p:txBody>
          <a:bodyPr/>
          <a:lstStyle/>
          <a:p>
            <a:pPr marL="0" lvl="0" indent="0" algn="ctr" defTabSz="1244600">
              <a:lnSpc>
                <a:spcPct val="90000"/>
              </a:lnSpc>
              <a:spcBef>
                <a:spcPct val="0"/>
              </a:spcBef>
              <a:spcAft>
                <a:spcPct val="35000"/>
              </a:spcAft>
              <a:buNone/>
            </a:pPr>
            <a:r>
              <a:rPr lang="sv-SE" sz="1400" b="1">
                <a:solidFill>
                  <a:schemeClr val="bg2"/>
                </a:solidFill>
                <a:latin typeface="Arial" panose="020B0604020202020204"/>
              </a:rPr>
              <a:t>Ekonomi, </a:t>
            </a:r>
            <a:r>
              <a:rPr lang="sv-SE" sz="1400" b="1" err="1">
                <a:solidFill>
                  <a:schemeClr val="bg2"/>
                </a:solidFill>
                <a:latin typeface="Arial" panose="020B0604020202020204"/>
              </a:rPr>
              <a:t>adm</a:t>
            </a:r>
            <a:r>
              <a:rPr lang="sv-SE" sz="1400" b="1">
                <a:solidFill>
                  <a:schemeClr val="bg2"/>
                </a:solidFill>
                <a:latin typeface="Arial" panose="020B0604020202020204"/>
              </a:rPr>
              <a:t>,</a:t>
            </a:r>
          </a:p>
          <a:p>
            <a:pPr marL="0" lvl="0" indent="0" algn="ctr" defTabSz="1244600">
              <a:lnSpc>
                <a:spcPct val="90000"/>
              </a:lnSpc>
              <a:spcBef>
                <a:spcPct val="0"/>
              </a:spcBef>
              <a:spcAft>
                <a:spcPct val="35000"/>
              </a:spcAft>
              <a:buNone/>
            </a:pPr>
            <a:r>
              <a:rPr lang="sv-SE" sz="1400" kern="1200">
                <a:solidFill>
                  <a:schemeClr val="bg2"/>
                </a:solidFill>
                <a:latin typeface="Arial" panose="020B0604020202020204"/>
                <a:ea typeface="+mn-ea"/>
                <a:cs typeface="+mn-cs"/>
              </a:rPr>
              <a:t>Region Skåne</a:t>
            </a:r>
          </a:p>
        </p:txBody>
      </p:sp>
      <p:cxnSp>
        <p:nvCxnSpPr>
          <p:cNvPr id="31" name="Koppling: vinklad 30">
            <a:extLst>
              <a:ext uri="{FF2B5EF4-FFF2-40B4-BE49-F238E27FC236}">
                <a16:creationId xmlns:a16="http://schemas.microsoft.com/office/drawing/2014/main" id="{7C72C348-EE0E-49CF-BF63-63C1AF00CF68}"/>
              </a:ext>
            </a:extLst>
          </p:cNvPr>
          <p:cNvCxnSpPr>
            <a:cxnSpLocks/>
            <a:stCxn id="30" idx="3"/>
            <a:endCxn id="19" idx="2"/>
          </p:cNvCxnSpPr>
          <p:nvPr/>
        </p:nvCxnSpPr>
        <p:spPr>
          <a:xfrm flipV="1">
            <a:off x="3475996" y="1927216"/>
            <a:ext cx="2344773" cy="260357"/>
          </a:xfrm>
          <a:prstGeom prst="bentConnector2">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ratbubbla: rad 7">
            <a:extLst>
              <a:ext uri="{FF2B5EF4-FFF2-40B4-BE49-F238E27FC236}">
                <a16:creationId xmlns:a16="http://schemas.microsoft.com/office/drawing/2014/main" id="{54CE6C9E-935C-4FF8-8BDC-B0940DAD9BE4}"/>
              </a:ext>
            </a:extLst>
          </p:cNvPr>
          <p:cNvSpPr/>
          <p:nvPr/>
        </p:nvSpPr>
        <p:spPr>
          <a:xfrm>
            <a:off x="5820768" y="2964803"/>
            <a:ext cx="4431596" cy="703972"/>
          </a:xfrm>
          <a:prstGeom prst="borderCallout1">
            <a:avLst>
              <a:gd name="adj1" fmla="val 50990"/>
              <a:gd name="adj2" fmla="val -1425"/>
              <a:gd name="adj3" fmla="val 140231"/>
              <a:gd name="adj4" fmla="val -3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bg2"/>
                </a:solidFill>
              </a:rPr>
              <a:t>Processledning - </a:t>
            </a:r>
            <a:r>
              <a:rPr lang="sv-SE" sz="1600">
                <a:solidFill>
                  <a:schemeClr val="bg2"/>
                </a:solidFill>
              </a:rPr>
              <a:t>planering, koordinering och uppföljning, deltagande i nationellt SDK-projekt</a:t>
            </a:r>
          </a:p>
        </p:txBody>
      </p:sp>
      <p:sp>
        <p:nvSpPr>
          <p:cNvPr id="27" name="Pratbubbla: rad 26">
            <a:extLst>
              <a:ext uri="{FF2B5EF4-FFF2-40B4-BE49-F238E27FC236}">
                <a16:creationId xmlns:a16="http://schemas.microsoft.com/office/drawing/2014/main" id="{373804FC-2ACA-4454-9030-E59500CD6852}"/>
              </a:ext>
            </a:extLst>
          </p:cNvPr>
          <p:cNvSpPr/>
          <p:nvPr/>
        </p:nvSpPr>
        <p:spPr>
          <a:xfrm>
            <a:off x="5806338" y="3821307"/>
            <a:ext cx="4431597" cy="703971"/>
          </a:xfrm>
          <a:prstGeom prst="borderCallout1">
            <a:avLst>
              <a:gd name="adj1" fmla="val 51944"/>
              <a:gd name="adj2" fmla="val -2211"/>
              <a:gd name="adj3" fmla="val 56510"/>
              <a:gd name="adj4" fmla="val -2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bg2"/>
                </a:solidFill>
              </a:rPr>
              <a:t>Samordning </a:t>
            </a:r>
            <a:r>
              <a:rPr lang="sv-SE" sz="1600">
                <a:solidFill>
                  <a:schemeClr val="bg2"/>
                </a:solidFill>
              </a:rPr>
              <a:t>av de skånska kommunernas planering, förankring och genomförande</a:t>
            </a:r>
            <a:r>
              <a:rPr lang="sv-SE" sz="1600" b="1">
                <a:solidFill>
                  <a:schemeClr val="bg2"/>
                </a:solidFill>
              </a:rPr>
              <a:t>  </a:t>
            </a:r>
          </a:p>
        </p:txBody>
      </p:sp>
      <p:sp>
        <p:nvSpPr>
          <p:cNvPr id="28" name="Pratbubbla: rad 27">
            <a:extLst>
              <a:ext uri="{FF2B5EF4-FFF2-40B4-BE49-F238E27FC236}">
                <a16:creationId xmlns:a16="http://schemas.microsoft.com/office/drawing/2014/main" id="{2A695A3F-26CC-4182-A391-09E8CEDEB30D}"/>
              </a:ext>
            </a:extLst>
          </p:cNvPr>
          <p:cNvSpPr/>
          <p:nvPr/>
        </p:nvSpPr>
        <p:spPr>
          <a:xfrm>
            <a:off x="5806338" y="4677810"/>
            <a:ext cx="4446026" cy="703971"/>
          </a:xfrm>
          <a:prstGeom prst="borderCallout1">
            <a:avLst>
              <a:gd name="adj1" fmla="val 44728"/>
              <a:gd name="adj2" fmla="val -1229"/>
              <a:gd name="adj3" fmla="val -26894"/>
              <a:gd name="adj4" fmla="val -21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bg2"/>
                </a:solidFill>
              </a:rPr>
              <a:t>Kommunikation </a:t>
            </a:r>
            <a:r>
              <a:rPr lang="sv-SE" sz="1600">
                <a:solidFill>
                  <a:schemeClr val="bg2"/>
                </a:solidFill>
              </a:rPr>
              <a:t>– framtagande och genomförande av kommunikationsplan </a:t>
            </a:r>
          </a:p>
        </p:txBody>
      </p:sp>
      <p:sp>
        <p:nvSpPr>
          <p:cNvPr id="29" name="Pratbubbla: rad 28">
            <a:extLst>
              <a:ext uri="{FF2B5EF4-FFF2-40B4-BE49-F238E27FC236}">
                <a16:creationId xmlns:a16="http://schemas.microsoft.com/office/drawing/2014/main" id="{0AE7B0F2-9FAB-43C6-97E7-B3E41EC17C82}"/>
              </a:ext>
            </a:extLst>
          </p:cNvPr>
          <p:cNvSpPr/>
          <p:nvPr/>
        </p:nvSpPr>
        <p:spPr>
          <a:xfrm>
            <a:off x="5820767" y="5530014"/>
            <a:ext cx="4446026" cy="811458"/>
          </a:xfrm>
          <a:prstGeom prst="borderCallout1">
            <a:avLst>
              <a:gd name="adj1" fmla="val 44728"/>
              <a:gd name="adj2" fmla="val -443"/>
              <a:gd name="adj3" fmla="val -99135"/>
              <a:gd name="adj4" fmla="val -62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solidFill>
                  <a:schemeClr val="bg2"/>
                </a:solidFill>
              </a:rPr>
              <a:t>Deltagande kommuner </a:t>
            </a:r>
            <a:r>
              <a:rPr lang="sv-SE" sz="1600">
                <a:solidFill>
                  <a:schemeClr val="bg2"/>
                </a:solidFill>
              </a:rPr>
              <a:t>bidrar till ökad kompetens och enklare införande av SDK i samtliga 33 skånska kommuner</a:t>
            </a:r>
          </a:p>
        </p:txBody>
      </p:sp>
    </p:spTree>
    <p:extLst>
      <p:ext uri="{BB962C8B-B14F-4D97-AF65-F5344CB8AC3E}">
        <p14:creationId xmlns:p14="http://schemas.microsoft.com/office/powerpoint/2010/main" val="21744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theme/theme1.xml><?xml version="1.0" encoding="utf-8"?>
<a:theme xmlns:a="http://schemas.openxmlformats.org/drawingml/2006/main" name="Master">
  <a:themeElements>
    <a:clrScheme name="Custom 2">
      <a:dk1>
        <a:srgbClr val="000000"/>
      </a:dk1>
      <a:lt1>
        <a:srgbClr val="5E95A7"/>
      </a:lt1>
      <a:dk2>
        <a:srgbClr val="EAEEF2"/>
      </a:dk2>
      <a:lt2>
        <a:srgbClr val="FFFFFF"/>
      </a:lt2>
      <a:accent1>
        <a:srgbClr val="5E95A7"/>
      </a:accent1>
      <a:accent2>
        <a:srgbClr val="61B9BD"/>
      </a:accent2>
      <a:accent3>
        <a:srgbClr val="3D9278"/>
      </a:accent3>
      <a:accent4>
        <a:srgbClr val="C4B69F"/>
      </a:accent4>
      <a:accent5>
        <a:srgbClr val="F4D300"/>
      </a:accent5>
      <a:accent6>
        <a:srgbClr val="EBDBBF"/>
      </a:accent6>
      <a:hlink>
        <a:srgbClr val="61B9BD"/>
      </a:hlink>
      <a:folHlink>
        <a:srgbClr val="5E95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 regional utveckling" id="{5AAF01E5-A851-4EFD-8012-6394936F6166}" vid="{7629CC98-1B5F-4495-8261-0CB6A010010B}"/>
    </a:ext>
  </a:extLst>
</a:theme>
</file>

<file path=ppt/theme/theme2.xml><?xml version="1.0" encoding="utf-8"?>
<a:theme xmlns:a="http://schemas.openxmlformats.org/drawingml/2006/main" name="1_Master">
  <a:themeElements>
    <a:clrScheme name="Custom 2">
      <a:dk1>
        <a:srgbClr val="000000"/>
      </a:dk1>
      <a:lt1>
        <a:srgbClr val="5E95A7"/>
      </a:lt1>
      <a:dk2>
        <a:srgbClr val="EAEEF2"/>
      </a:dk2>
      <a:lt2>
        <a:srgbClr val="FFFFFF"/>
      </a:lt2>
      <a:accent1>
        <a:srgbClr val="5E95A7"/>
      </a:accent1>
      <a:accent2>
        <a:srgbClr val="61B9BD"/>
      </a:accent2>
      <a:accent3>
        <a:srgbClr val="3D9278"/>
      </a:accent3>
      <a:accent4>
        <a:srgbClr val="C4B69F"/>
      </a:accent4>
      <a:accent5>
        <a:srgbClr val="F4D300"/>
      </a:accent5>
      <a:accent6>
        <a:srgbClr val="EBDBBF"/>
      </a:accent6>
      <a:hlink>
        <a:srgbClr val="61B9BD"/>
      </a:hlink>
      <a:folHlink>
        <a:srgbClr val="5E95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C9093F4-98CA-46A2-A059-123D4D9CA31E}" vid="{480F9DA1-C0D0-4FCF-9A4A-79977CE09259}"/>
    </a:ext>
  </a:extLst>
</a:theme>
</file>

<file path=ppt/theme/theme3.xml><?xml version="1.0" encoding="utf-8"?>
<a:theme xmlns:a="http://schemas.openxmlformats.org/drawingml/2006/main" name="Master">
  <a:themeElements>
    <a:clrScheme name="Custom 2">
      <a:dk1>
        <a:srgbClr val="000000"/>
      </a:dk1>
      <a:lt1>
        <a:srgbClr val="5E95A7"/>
      </a:lt1>
      <a:dk2>
        <a:srgbClr val="EAEEF2"/>
      </a:dk2>
      <a:lt2>
        <a:srgbClr val="FFFFFF"/>
      </a:lt2>
      <a:accent1>
        <a:srgbClr val="5E95A7"/>
      </a:accent1>
      <a:accent2>
        <a:srgbClr val="61B9BD"/>
      </a:accent2>
      <a:accent3>
        <a:srgbClr val="3D9278"/>
      </a:accent3>
      <a:accent4>
        <a:srgbClr val="C4B69F"/>
      </a:accent4>
      <a:accent5>
        <a:srgbClr val="F4D300"/>
      </a:accent5>
      <a:accent6>
        <a:srgbClr val="EBDBBF"/>
      </a:accent6>
      <a:hlink>
        <a:srgbClr val="61B9BD"/>
      </a:hlink>
      <a:folHlink>
        <a:srgbClr val="5E95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 regional utveckling" id="{5AAF01E5-A851-4EFD-8012-6394936F6166}" vid="{7629CC98-1B5F-4495-8261-0CB6A010010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36B000D787F1419D33602A4B90DFBB" ma:contentTypeVersion="13" ma:contentTypeDescription="Skapa ett nytt dokument." ma:contentTypeScope="" ma:versionID="4690a14313c0e4c5ea6ef283c48c0efd">
  <xsd:schema xmlns:xsd="http://www.w3.org/2001/XMLSchema" xmlns:xs="http://www.w3.org/2001/XMLSchema" xmlns:p="http://schemas.microsoft.com/office/2006/metadata/properties" xmlns:ns3="a7c49ba5-7cf4-4a1b-953d-b1d29811aa42" xmlns:ns4="1ac71896-427d-415b-896e-12e7675536f2" targetNamespace="http://schemas.microsoft.com/office/2006/metadata/properties" ma:root="true" ma:fieldsID="3b825d8b0ddbe0ed3dd3b932881f84a1" ns3:_="" ns4:_="">
    <xsd:import namespace="a7c49ba5-7cf4-4a1b-953d-b1d29811aa42"/>
    <xsd:import namespace="1ac71896-427d-415b-896e-12e7675536f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49ba5-7cf4-4a1b-953d-b1d29811a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c71896-427d-415b-896e-12e7675536f2"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SharingHintHash" ma:index="17"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D58516-2AC8-414E-9646-FF12F44FCEDC}">
  <ds:schemaRefs>
    <ds:schemaRef ds:uri="http://schemas.microsoft.com/office/2006/metadata/properties"/>
    <ds:schemaRef ds:uri="http://www.w3.org/XML/1998/namespace"/>
    <ds:schemaRef ds:uri="http://schemas.microsoft.com/office/2006/documentManagement/types"/>
    <ds:schemaRef ds:uri="a7c49ba5-7cf4-4a1b-953d-b1d29811aa42"/>
    <ds:schemaRef ds:uri="http://purl.org/dc/terms/"/>
    <ds:schemaRef ds:uri="1ac71896-427d-415b-896e-12e7675536f2"/>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628B610-99F1-4D6F-ABAB-1479CC2E5167}">
  <ds:schemaRefs>
    <ds:schemaRef ds:uri="http://schemas.microsoft.com/sharepoint/v3/contenttype/forms"/>
  </ds:schemaRefs>
</ds:datastoreItem>
</file>

<file path=customXml/itemProps3.xml><?xml version="1.0" encoding="utf-8"?>
<ds:datastoreItem xmlns:ds="http://schemas.openxmlformats.org/officeDocument/2006/customXml" ds:itemID="{253FF2F7-D712-4B6F-AD3E-E3CC38B5B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c49ba5-7cf4-4a1b-953d-b1d29811aa42"/>
    <ds:schemaRef ds:uri="1ac71896-427d-415b-896e-12e767553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1489</Words>
  <Application>Microsoft Office PowerPoint</Application>
  <PresentationFormat>Bredbild</PresentationFormat>
  <Paragraphs>231</Paragraphs>
  <Slides>21</Slides>
  <Notes>11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21</vt:i4>
      </vt:variant>
    </vt:vector>
  </HeadingPairs>
  <TitlesOfParts>
    <vt:vector size="26" baseType="lpstr">
      <vt:lpstr>Arial</vt:lpstr>
      <vt:lpstr>Calibri</vt:lpstr>
      <vt:lpstr>Master</vt:lpstr>
      <vt:lpstr>1_Master</vt:lpstr>
      <vt:lpstr>Master</vt:lpstr>
      <vt:lpstr>Skånsk samverkan för  innovativ informationshantering</vt:lpstr>
      <vt:lpstr>Säker digital kommunikation - Lokala behov - Nationell utveckling - Regional samverkan</vt:lpstr>
      <vt:lpstr>Öppna data Regional samverkan i en nationell kontext</vt:lpstr>
      <vt:lpstr>Projektorganisation S2I2  </vt:lpstr>
      <vt:lpstr>Tidplan</vt:lpstr>
      <vt:lpstr>Projektets övergripande mål</vt:lpstr>
      <vt:lpstr>Styrgruppens roll</vt:lpstr>
      <vt:lpstr>PowerPoint-presentation</vt:lpstr>
      <vt:lpstr>Projektorganisation SDK  </vt:lpstr>
      <vt:lpstr>Delmål SDK</vt:lpstr>
      <vt:lpstr>Delprojektets övergripande mål</vt:lpstr>
      <vt:lpstr>Översikt av aktiviteter och förväntat resultat </vt:lpstr>
      <vt:lpstr>Översikt av tidplan  </vt:lpstr>
      <vt:lpstr>PowerPoint-presentation</vt:lpstr>
      <vt:lpstr>Projektorganisation delprojekt Öppna Data </vt:lpstr>
      <vt:lpstr>Projektmål</vt:lpstr>
      <vt:lpstr>Delmål och förväntat resultat Öppna Data</vt:lpstr>
      <vt:lpstr>Projektmål</vt:lpstr>
      <vt:lpstr>Aktivitetsplan huvudaktiviteter</vt:lpstr>
      <vt:lpstr>Tidplan huvudaktiviteter</vt:lpstr>
      <vt:lpstr>Digitalisering är en lagsport!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Ramprojekt Regional samverkan Informationshantering Skåne</dc:title>
  <dc:creator>Gillquist Anna</dc:creator>
  <cp:lastModifiedBy>Gillquist Anna</cp:lastModifiedBy>
  <cp:revision>10</cp:revision>
  <dcterms:created xsi:type="dcterms:W3CDTF">2021-02-14T16:43:04Z</dcterms:created>
  <dcterms:modified xsi:type="dcterms:W3CDTF">2021-11-18T12:09:34Z</dcterms:modified>
</cp:coreProperties>
</file>